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56" r:id="rId5"/>
    <p:sldId id="307" r:id="rId6"/>
    <p:sldId id="260" r:id="rId7"/>
    <p:sldId id="261" r:id="rId8"/>
    <p:sldId id="284" r:id="rId9"/>
    <p:sldId id="287" r:id="rId10"/>
    <p:sldId id="274" r:id="rId11"/>
    <p:sldId id="276" r:id="rId12"/>
    <p:sldId id="280" r:id="rId13"/>
    <p:sldId id="283" r:id="rId14"/>
    <p:sldId id="285" r:id="rId15"/>
    <p:sldId id="286" r:id="rId16"/>
    <p:sldId id="305" r:id="rId17"/>
    <p:sldId id="306" r:id="rId18"/>
    <p:sldId id="308" r:id="rId19"/>
    <p:sldId id="262" r:id="rId20"/>
    <p:sldId id="309" r:id="rId21"/>
    <p:sldId id="310" r:id="rId22"/>
    <p:sldId id="271" r:id="rId23"/>
    <p:sldId id="297" r:id="rId24"/>
    <p:sldId id="311" r:id="rId25"/>
    <p:sldId id="312" r:id="rId26"/>
    <p:sldId id="313" r:id="rId27"/>
    <p:sldId id="296" r:id="rId28"/>
    <p:sldId id="314" r:id="rId29"/>
    <p:sldId id="270" r:id="rId30"/>
    <p:sldId id="315" r:id="rId31"/>
    <p:sldId id="318" r:id="rId32"/>
    <p:sldId id="319" r:id="rId33"/>
    <p:sldId id="31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1C9111-B69A-A032-3A83-F8C9103CD482}" name="Yifan Jiang" initials="YJ" userId="S::yifanj@uchicago.edu::bb48f0ef-307d-4e33-af26-a43b581ca0b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7BE22B-4B90-47D9-A695-BCA0F03A2D03}" v="15" dt="2022-05-30T03:49:15.751"/>
    <p1510:client id="{4E8A9190-B5B5-4811-82D9-5EC141870C32}" v="50" dt="2022-05-31T01:29:35.592"/>
    <p1510:client id="{76F9D551-3EFE-4600-A65A-E82EBED69B65}" v="11" dt="2022-05-30T03:33:43.608"/>
    <p1510:client id="{8299725E-779F-4E4A-B59C-AE7F5DCAAC80}" v="176" dt="2022-05-30T03:19:57.947"/>
    <p1510:client id="{9A374C82-D645-45F4-8346-81FB66FDDCB6}" v="347" dt="2022-05-30T02:39:54.516"/>
    <p1510:client id="{9F50CFFE-8B24-4CA3-AB25-13106C51DE44}" v="85" dt="2022-05-31T23:03:02.745"/>
    <p1510:client id="{A81D2B1F-1C0E-2177-BF18-FE18B5CDD2F4}" v="25" dt="2022-05-31T02:22:48.505"/>
    <p1510:client id="{AA358CA1-028D-4F72-82DE-79BAF76803D2}" v="104" dt="2022-05-30T02:55:29.628"/>
    <p1510:client id="{AC195ACD-7DF1-427A-B5F3-739498CE16FA}" v="227" dt="2022-05-30T08:43:18.076"/>
    <p1510:client id="{AC545AA3-E57F-944D-8D2B-D3C9ADA2DDE2}" v="2521" dt="2022-05-29T22:00:43.107"/>
    <p1510:client id="{AD6739F7-A255-40F4-981B-26372B423017}" v="77" dt="2022-05-30T03:42:11.612"/>
    <p1510:client id="{C1B9BE87-17EC-49B1-BC74-79C45B1EC102}" v="19" dt="2022-05-29T20:48:42.646"/>
    <p1510:client id="{D7D168B4-6E6A-44C7-A17B-0F702018F836}" v="1900" dt="2022-05-29T21:43:48.370"/>
    <p1510:client id="{DE238E69-D8E7-0504-6899-ADA86A58A51C}" v="78" dt="2022-05-29T04:05:00.662"/>
    <p1510:client id="{F3AAB41D-A967-4430-9AE5-580A3B92AA52}" v="219" dt="2022-05-30T04:07:35.605"/>
    <p1510:client id="{F540AB48-C294-CDF5-43F1-722A95CE421C}" v="2" dt="2022-05-31T23:24:12.380"/>
    <p1510:client id="{FCA04DB5-E6AF-93DF-3D52-FCB7AE30F178}" v="1987" dt="2022-05-29T21:09:30.7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g Gao" userId="S::cgao68@uchicago.edu::ee677b2c-d618-451b-a0e1-6cdc7eed2cda" providerId="AD" clId="Web-{E11CD48F-8BAD-475B-A98E-B13CF5163DA1}"/>
    <pc:docChg chg="addSld delSld modSld">
      <pc:chgData name="Chang Gao" userId="S::cgao68@uchicago.edu::ee677b2c-d618-451b-a0e1-6cdc7eed2cda" providerId="AD" clId="Web-{E11CD48F-8BAD-475B-A98E-B13CF5163DA1}" dt="2022-05-24T23:43:13.303" v="92" actId="20577"/>
      <pc:docMkLst>
        <pc:docMk/>
      </pc:docMkLst>
      <pc:sldChg chg="addSp delSp modSp">
        <pc:chgData name="Chang Gao" userId="S::cgao68@uchicago.edu::ee677b2c-d618-451b-a0e1-6cdc7eed2cda" providerId="AD" clId="Web-{E11CD48F-8BAD-475B-A98E-B13CF5163DA1}" dt="2022-05-24T23:43:05.021" v="88"/>
        <pc:sldMkLst>
          <pc:docMk/>
          <pc:sldMk cId="3443511958" sldId="274"/>
        </pc:sldMkLst>
        <pc:spChg chg="add mod">
          <ac:chgData name="Chang Gao" userId="S::cgao68@uchicago.edu::ee677b2c-d618-451b-a0e1-6cdc7eed2cda" providerId="AD" clId="Web-{E11CD48F-8BAD-475B-A98E-B13CF5163DA1}" dt="2022-05-24T20:24:49.917" v="10"/>
          <ac:spMkLst>
            <pc:docMk/>
            <pc:sldMk cId="3443511958" sldId="274"/>
            <ac:spMk id="3" creationId="{6A6B9F0B-C38B-E54E-489B-60AF57E49EEF}"/>
          </ac:spMkLst>
        </pc:spChg>
        <pc:spChg chg="add mod">
          <ac:chgData name="Chang Gao" userId="S::cgao68@uchicago.edu::ee677b2c-d618-451b-a0e1-6cdc7eed2cda" providerId="AD" clId="Web-{E11CD48F-8BAD-475B-A98E-B13CF5163DA1}" dt="2022-05-24T20:29:25.239" v="75" actId="1076"/>
          <ac:spMkLst>
            <pc:docMk/>
            <pc:sldMk cId="3443511958" sldId="274"/>
            <ac:spMk id="7" creationId="{3802E23B-28D4-E197-FE12-029795DE2ABE}"/>
          </ac:spMkLst>
        </pc:spChg>
        <pc:spChg chg="add del">
          <ac:chgData name="Chang Gao" userId="S::cgao68@uchicago.edu::ee677b2c-d618-451b-a0e1-6cdc7eed2cda" providerId="AD" clId="Web-{E11CD48F-8BAD-475B-A98E-B13CF5163DA1}" dt="2022-05-24T20:25:32.731" v="16"/>
          <ac:spMkLst>
            <pc:docMk/>
            <pc:sldMk cId="3443511958" sldId="274"/>
            <ac:spMk id="8" creationId="{3F3256EC-2B60-73C1-4D45-5D46EC9A5760}"/>
          </ac:spMkLst>
        </pc:spChg>
        <pc:grpChg chg="add">
          <ac:chgData name="Chang Gao" userId="S::cgao68@uchicago.edu::ee677b2c-d618-451b-a0e1-6cdc7eed2cda" providerId="AD" clId="Web-{E11CD48F-8BAD-475B-A98E-B13CF5163DA1}" dt="2022-05-24T23:43:05.021" v="88"/>
          <ac:grpSpMkLst>
            <pc:docMk/>
            <pc:sldMk cId="3443511958" sldId="274"/>
            <ac:grpSpMk id="2" creationId="{17C808CE-00D2-5DDE-F4DE-7E7B0FF0AB20}"/>
          </ac:grpSpMkLst>
        </pc:grpChg>
        <pc:grpChg chg="add mod">
          <ac:chgData name="Chang Gao" userId="S::cgao68@uchicago.edu::ee677b2c-d618-451b-a0e1-6cdc7eed2cda" providerId="AD" clId="Web-{E11CD48F-8BAD-475B-A98E-B13CF5163DA1}" dt="2022-05-24T20:29:22.536" v="74" actId="14100"/>
          <ac:grpSpMkLst>
            <pc:docMk/>
            <pc:sldMk cId="3443511958" sldId="274"/>
            <ac:grpSpMk id="6" creationId="{8F44B61E-2CD1-3C10-30C8-36EE8830F961}"/>
          </ac:grpSpMkLst>
        </pc:grpChg>
        <pc:picChg chg="add del mod">
          <ac:chgData name="Chang Gao" userId="S::cgao68@uchicago.edu::ee677b2c-d618-451b-a0e1-6cdc7eed2cda" providerId="AD" clId="Web-{E11CD48F-8BAD-475B-A98E-B13CF5163DA1}" dt="2022-05-24T20:23:58.337" v="1"/>
          <ac:picMkLst>
            <pc:docMk/>
            <pc:sldMk cId="3443511958" sldId="274"/>
            <ac:picMk id="2" creationId="{B26B7D4E-7DA7-4E7A-775C-D2BC84699950}"/>
          </ac:picMkLst>
        </pc:picChg>
        <pc:picChg chg="mod">
          <ac:chgData name="Chang Gao" userId="S::cgao68@uchicago.edu::ee677b2c-d618-451b-a0e1-6cdc7eed2cda" providerId="AD" clId="Web-{E11CD48F-8BAD-475B-A98E-B13CF5163DA1}" dt="2022-05-24T20:24:39.542" v="9" actId="1076"/>
          <ac:picMkLst>
            <pc:docMk/>
            <pc:sldMk cId="3443511958" sldId="274"/>
            <ac:picMk id="5" creationId="{D605E8E9-D317-5103-15F8-6F6130EE8160}"/>
          </ac:picMkLst>
        </pc:picChg>
        <pc:picChg chg="add mod">
          <ac:chgData name="Chang Gao" userId="S::cgao68@uchicago.edu::ee677b2c-d618-451b-a0e1-6cdc7eed2cda" providerId="AD" clId="Web-{E11CD48F-8BAD-475B-A98E-B13CF5163DA1}" dt="2022-05-24T20:29:29.020" v="76" actId="1076"/>
          <ac:picMkLst>
            <pc:docMk/>
            <pc:sldMk cId="3443511958" sldId="274"/>
            <ac:picMk id="10" creationId="{966C30BD-8DA7-56B0-FCE1-8B4BDEF60B29}"/>
          </ac:picMkLst>
        </pc:picChg>
        <pc:inkChg chg="add del">
          <ac:chgData name="Chang Gao" userId="S::cgao68@uchicago.edu::ee677b2c-d618-451b-a0e1-6cdc7eed2cda" providerId="AD" clId="Web-{E11CD48F-8BAD-475B-A98E-B13CF5163DA1}" dt="2022-05-24T20:27:13.219" v="58"/>
          <ac:inkMkLst>
            <pc:docMk/>
            <pc:sldMk cId="3443511958" sldId="274"/>
            <ac:inkMk id="11" creationId="{784E9639-187A-5BF8-33F7-3368C4D3CA85}"/>
          </ac:inkMkLst>
        </pc:inkChg>
        <pc:inkChg chg="add del">
          <ac:chgData name="Chang Gao" userId="S::cgao68@uchicago.edu::ee677b2c-d618-451b-a0e1-6cdc7eed2cda" providerId="AD" clId="Web-{E11CD48F-8BAD-475B-A98E-B13CF5163DA1}" dt="2022-05-24T20:27:07.953" v="55"/>
          <ac:inkMkLst>
            <pc:docMk/>
            <pc:sldMk cId="3443511958" sldId="274"/>
            <ac:inkMk id="12" creationId="{2CEF8CF2-0A1D-31F2-720E-5463A2A45A99}"/>
          </ac:inkMkLst>
        </pc:inkChg>
        <pc:inkChg chg="add del">
          <ac:chgData name="Chang Gao" userId="S::cgao68@uchicago.edu::ee677b2c-d618-451b-a0e1-6cdc7eed2cda" providerId="AD" clId="Web-{E11CD48F-8BAD-475B-A98E-B13CF5163DA1}" dt="2022-05-24T20:27:11.828" v="57"/>
          <ac:inkMkLst>
            <pc:docMk/>
            <pc:sldMk cId="3443511958" sldId="274"/>
            <ac:inkMk id="13" creationId="{C4D596C4-4F9C-B2FD-20EC-5A517BB6F581}"/>
          </ac:inkMkLst>
        </pc:inkChg>
        <pc:inkChg chg="add del">
          <ac:chgData name="Chang Gao" userId="S::cgao68@uchicago.edu::ee677b2c-d618-451b-a0e1-6cdc7eed2cda" providerId="AD" clId="Web-{E11CD48F-8BAD-475B-A98E-B13CF5163DA1}" dt="2022-05-24T20:29:04.098" v="66"/>
          <ac:inkMkLst>
            <pc:docMk/>
            <pc:sldMk cId="3443511958" sldId="274"/>
            <ac:inkMk id="14" creationId="{7C44456E-6009-2549-C574-AA15FB9FDC65}"/>
          </ac:inkMkLst>
        </pc:inkChg>
        <pc:inkChg chg="add del">
          <ac:chgData name="Chang Gao" userId="S::cgao68@uchicago.edu::ee677b2c-d618-451b-a0e1-6cdc7eed2cda" providerId="AD" clId="Web-{E11CD48F-8BAD-475B-A98E-B13CF5163DA1}" dt="2022-05-24T20:29:02.098" v="65"/>
          <ac:inkMkLst>
            <pc:docMk/>
            <pc:sldMk cId="3443511958" sldId="274"/>
            <ac:inkMk id="15" creationId="{806B6FC1-E803-3162-8D4D-6A06BD4A9680}"/>
          </ac:inkMkLst>
        </pc:inkChg>
        <pc:inkChg chg="add del">
          <ac:chgData name="Chang Gao" userId="S::cgao68@uchicago.edu::ee677b2c-d618-451b-a0e1-6cdc7eed2cda" providerId="AD" clId="Web-{E11CD48F-8BAD-475B-A98E-B13CF5163DA1}" dt="2022-05-24T20:28:47.519" v="62"/>
          <ac:inkMkLst>
            <pc:docMk/>
            <pc:sldMk cId="3443511958" sldId="274"/>
            <ac:inkMk id="16" creationId="{0AC97D59-0890-7098-E0C0-EBEE9268CA8D}"/>
          </ac:inkMkLst>
        </pc:inkChg>
        <pc:inkChg chg="add">
          <ac:chgData name="Chang Gao" userId="S::cgao68@uchicago.edu::ee677b2c-d618-451b-a0e1-6cdc7eed2cda" providerId="AD" clId="Web-{E11CD48F-8BAD-475B-A98E-B13CF5163DA1}" dt="2022-05-24T20:29:38.005" v="77"/>
          <ac:inkMkLst>
            <pc:docMk/>
            <pc:sldMk cId="3443511958" sldId="274"/>
            <ac:inkMk id="17" creationId="{45869709-53ED-CE31-3741-FC283DA6DED1}"/>
          </ac:inkMkLst>
        </pc:inkChg>
        <pc:inkChg chg="add del">
          <ac:chgData name="Chang Gao" userId="S::cgao68@uchicago.edu::ee677b2c-d618-451b-a0e1-6cdc7eed2cda" providerId="AD" clId="Web-{E11CD48F-8BAD-475B-A98E-B13CF5163DA1}" dt="2022-05-24T20:29:39.927" v="79"/>
          <ac:inkMkLst>
            <pc:docMk/>
            <pc:sldMk cId="3443511958" sldId="274"/>
            <ac:inkMk id="18" creationId="{C672A800-F5D1-4A5F-A9CD-1AAFB308AC3F}"/>
          </ac:inkMkLst>
        </pc:inkChg>
      </pc:sldChg>
      <pc:sldChg chg="addSp delSp modSp new">
        <pc:chgData name="Chang Gao" userId="S::cgao68@uchicago.edu::ee677b2c-d618-451b-a0e1-6cdc7eed2cda" providerId="AD" clId="Web-{E11CD48F-8BAD-475B-A98E-B13CF5163DA1}" dt="2022-05-24T23:43:13.303" v="92" actId="20577"/>
        <pc:sldMkLst>
          <pc:docMk/>
          <pc:sldMk cId="1381346773" sldId="276"/>
        </pc:sldMkLst>
        <pc:spChg chg="del">
          <ac:chgData name="Chang Gao" userId="S::cgao68@uchicago.edu::ee677b2c-d618-451b-a0e1-6cdc7eed2cda" providerId="AD" clId="Web-{E11CD48F-8BAD-475B-A98E-B13CF5163DA1}" dt="2022-05-24T23:42:47.630" v="87"/>
          <ac:spMkLst>
            <pc:docMk/>
            <pc:sldMk cId="1381346773" sldId="276"/>
            <ac:spMk id="2" creationId="{36906920-BA18-8E77-B257-F797D5BA73A2}"/>
          </ac:spMkLst>
        </pc:spChg>
        <pc:spChg chg="del mod">
          <ac:chgData name="Chang Gao" userId="S::cgao68@uchicago.edu::ee677b2c-d618-451b-a0e1-6cdc7eed2cda" providerId="AD" clId="Web-{E11CD48F-8BAD-475B-A98E-B13CF5163DA1}" dt="2022-05-24T23:42:45.583" v="86"/>
          <ac:spMkLst>
            <pc:docMk/>
            <pc:sldMk cId="1381346773" sldId="276"/>
            <ac:spMk id="3" creationId="{C7C3C468-38F3-FDE6-92C3-ACBF68E6CD5E}"/>
          </ac:spMkLst>
        </pc:spChg>
        <pc:spChg chg="mod">
          <ac:chgData name="Chang Gao" userId="S::cgao68@uchicago.edu::ee677b2c-d618-451b-a0e1-6cdc7eed2cda" providerId="AD" clId="Web-{E11CD48F-8BAD-475B-A98E-B13CF5163DA1}" dt="2022-05-24T23:43:13.303" v="92" actId="20577"/>
          <ac:spMkLst>
            <pc:docMk/>
            <pc:sldMk cId="1381346773" sldId="276"/>
            <ac:spMk id="11" creationId="{5B54BF95-A1F2-9DFD-DDE1-B470770C0920}"/>
          </ac:spMkLst>
        </pc:spChg>
        <pc:grpChg chg="add">
          <ac:chgData name="Chang Gao" userId="S::cgao68@uchicago.edu::ee677b2c-d618-451b-a0e1-6cdc7eed2cda" providerId="AD" clId="Web-{E11CD48F-8BAD-475B-A98E-B13CF5163DA1}" dt="2022-05-24T23:42:40.692" v="83"/>
          <ac:grpSpMkLst>
            <pc:docMk/>
            <pc:sldMk cId="1381346773" sldId="276"/>
            <ac:grpSpMk id="7" creationId="{A2C92E03-B3A8-D21B-5879-4A475A33C435}"/>
          </ac:grpSpMkLst>
        </pc:grpChg>
        <pc:grpChg chg="add">
          <ac:chgData name="Chang Gao" userId="S::cgao68@uchicago.edu::ee677b2c-d618-451b-a0e1-6cdc7eed2cda" providerId="AD" clId="Web-{E11CD48F-8BAD-475B-A98E-B13CF5163DA1}" dt="2022-05-24T23:43:08.271" v="89"/>
          <ac:grpSpMkLst>
            <pc:docMk/>
            <pc:sldMk cId="1381346773" sldId="276"/>
            <ac:grpSpMk id="13" creationId="{0B591774-2B35-BA8F-E26E-1973860E46B9}"/>
          </ac:grpSpMkLst>
        </pc:grpChg>
        <pc:inkChg chg="add">
          <ac:chgData name="Chang Gao" userId="S::cgao68@uchicago.edu::ee677b2c-d618-451b-a0e1-6cdc7eed2cda" providerId="AD" clId="Web-{E11CD48F-8BAD-475B-A98E-B13CF5163DA1}" dt="2022-05-24T23:42:40.692" v="84"/>
          <ac:inkMkLst>
            <pc:docMk/>
            <pc:sldMk cId="1381346773" sldId="276"/>
            <ac:inkMk id="9" creationId="{744D2E0A-97D2-2FF5-9358-85816C118420}"/>
          </ac:inkMkLst>
        </pc:inkChg>
      </pc:sldChg>
      <pc:sldChg chg="add del replId">
        <pc:chgData name="Chang Gao" userId="S::cgao68@uchicago.edu::ee677b2c-d618-451b-a0e1-6cdc7eed2cda" providerId="AD" clId="Web-{E11CD48F-8BAD-475B-A98E-B13CF5163DA1}" dt="2022-05-24T23:42:31.051" v="81"/>
        <pc:sldMkLst>
          <pc:docMk/>
          <pc:sldMk cId="3110777711" sldId="276"/>
        </pc:sldMkLst>
      </pc:sldChg>
    </pc:docChg>
  </pc:docChgLst>
  <pc:docChgLst>
    <pc:chgData name="Jason Lee" userId="S::jasonwlee@uchicago.edu::72afedbb-d9b4-41bc-a01c-76b0a74c0f16" providerId="AD" clId="Web-{E6B24EE6-AA3F-4677-A692-41D94B34EA63}"/>
    <pc:docChg chg="modSld">
      <pc:chgData name="Jason Lee" userId="S::jasonwlee@uchicago.edu::72afedbb-d9b4-41bc-a01c-76b0a74c0f16" providerId="AD" clId="Web-{E6B24EE6-AA3F-4677-A692-41D94B34EA63}" dt="2022-05-28T20:17:42.178" v="4" actId="14100"/>
      <pc:docMkLst>
        <pc:docMk/>
      </pc:docMkLst>
      <pc:sldChg chg="modSp">
        <pc:chgData name="Jason Lee" userId="S::jasonwlee@uchicago.edu::72afedbb-d9b4-41bc-a01c-76b0a74c0f16" providerId="AD" clId="Web-{E6B24EE6-AA3F-4677-A692-41D94B34EA63}" dt="2022-05-28T20:17:42.178" v="4" actId="14100"/>
        <pc:sldMkLst>
          <pc:docMk/>
          <pc:sldMk cId="281478706" sldId="299"/>
        </pc:sldMkLst>
        <pc:spChg chg="mod">
          <ac:chgData name="Jason Lee" userId="S::jasonwlee@uchicago.edu::72afedbb-d9b4-41bc-a01c-76b0a74c0f16" providerId="AD" clId="Web-{E6B24EE6-AA3F-4677-A692-41D94B34EA63}" dt="2022-05-28T20:17:38.897" v="2" actId="1076"/>
          <ac:spMkLst>
            <pc:docMk/>
            <pc:sldMk cId="281478706" sldId="299"/>
            <ac:spMk id="2" creationId="{488C129D-DCFE-8699-9B54-CC5E0C893314}"/>
          </ac:spMkLst>
        </pc:spChg>
        <pc:spChg chg="mod">
          <ac:chgData name="Jason Lee" userId="S::jasonwlee@uchicago.edu::72afedbb-d9b4-41bc-a01c-76b0a74c0f16" providerId="AD" clId="Web-{E6B24EE6-AA3F-4677-A692-41D94B34EA63}" dt="2022-05-28T20:17:42.178" v="4" actId="14100"/>
          <ac:spMkLst>
            <pc:docMk/>
            <pc:sldMk cId="281478706" sldId="299"/>
            <ac:spMk id="6" creationId="{FC0F9F8D-4938-41F4-5B5E-4FCAA3CBA04C}"/>
          </ac:spMkLst>
        </pc:spChg>
        <pc:picChg chg="mod">
          <ac:chgData name="Jason Lee" userId="S::jasonwlee@uchicago.edu::72afedbb-d9b4-41bc-a01c-76b0a74c0f16" providerId="AD" clId="Web-{E6B24EE6-AA3F-4677-A692-41D94B34EA63}" dt="2022-05-28T20:17:38.913" v="3" actId="1076"/>
          <ac:picMkLst>
            <pc:docMk/>
            <pc:sldMk cId="281478706" sldId="299"/>
            <ac:picMk id="3" creationId="{7F57D126-30C6-818F-631C-95198F6C4A0E}"/>
          </ac:picMkLst>
        </pc:picChg>
        <pc:picChg chg="mod">
          <ac:chgData name="Jason Lee" userId="S::jasonwlee@uchicago.edu::72afedbb-d9b4-41bc-a01c-76b0a74c0f16" providerId="AD" clId="Web-{E6B24EE6-AA3F-4677-A692-41D94B34EA63}" dt="2022-05-28T20:17:23.881" v="0" actId="1076"/>
          <ac:picMkLst>
            <pc:docMk/>
            <pc:sldMk cId="281478706" sldId="299"/>
            <ac:picMk id="11" creationId="{67C2625E-914F-6F2D-7C13-BF238075A6CD}"/>
          </ac:picMkLst>
        </pc:picChg>
        <pc:picChg chg="mod">
          <ac:chgData name="Jason Lee" userId="S::jasonwlee@uchicago.edu::72afedbb-d9b4-41bc-a01c-76b0a74c0f16" providerId="AD" clId="Web-{E6B24EE6-AA3F-4677-A692-41D94B34EA63}" dt="2022-05-28T20:17:26.756" v="1" actId="1076"/>
          <ac:picMkLst>
            <pc:docMk/>
            <pc:sldMk cId="281478706" sldId="299"/>
            <ac:picMk id="13" creationId="{1052ADFE-806E-5821-F761-21D5CCACCDAC}"/>
          </ac:picMkLst>
        </pc:picChg>
      </pc:sldChg>
    </pc:docChg>
  </pc:docChgLst>
  <pc:docChgLst>
    <pc:chgData name="Yifan Jiang" userId="S::yifanj@uchicago.edu::bb48f0ef-307d-4e33-af26-a43b581ca0b2" providerId="AD" clId="Web-{3314F7C5-8982-8B74-443F-774EA3098F70}"/>
    <pc:docChg chg="addSld delSld modSld sldOrd">
      <pc:chgData name="Yifan Jiang" userId="S::yifanj@uchicago.edu::bb48f0ef-307d-4e33-af26-a43b581ca0b2" providerId="AD" clId="Web-{3314F7C5-8982-8B74-443F-774EA3098F70}" dt="2022-05-28T05:13:07.617" v="1157" actId="1076"/>
      <pc:docMkLst>
        <pc:docMk/>
      </pc:docMkLst>
      <pc:sldChg chg="modSp mod setBg">
        <pc:chgData name="Yifan Jiang" userId="S::yifanj@uchicago.edu::bb48f0ef-307d-4e33-af26-a43b581ca0b2" providerId="AD" clId="Web-{3314F7C5-8982-8B74-443F-774EA3098F70}" dt="2022-05-27T22:21:10.679" v="838"/>
        <pc:sldMkLst>
          <pc:docMk/>
          <pc:sldMk cId="1152258587" sldId="269"/>
        </pc:sldMkLst>
        <pc:spChg chg="mod">
          <ac:chgData name="Yifan Jiang" userId="S::yifanj@uchicago.edu::bb48f0ef-307d-4e33-af26-a43b581ca0b2" providerId="AD" clId="Web-{3314F7C5-8982-8B74-443F-774EA3098F70}" dt="2022-05-27T22:21:10.679" v="838"/>
          <ac:spMkLst>
            <pc:docMk/>
            <pc:sldMk cId="1152258587" sldId="269"/>
            <ac:spMk id="2" creationId="{BE18B1DF-C444-43DA-97BD-603B2441FF6A}"/>
          </ac:spMkLst>
        </pc:spChg>
        <pc:graphicFrameChg chg="mod modGraphic">
          <ac:chgData name="Yifan Jiang" userId="S::yifanj@uchicago.edu::bb48f0ef-307d-4e33-af26-a43b581ca0b2" providerId="AD" clId="Web-{3314F7C5-8982-8B74-443F-774EA3098F70}" dt="2022-05-27T22:21:10.679" v="838"/>
          <ac:graphicFrameMkLst>
            <pc:docMk/>
            <pc:sldMk cId="1152258587" sldId="269"/>
            <ac:graphicFrameMk id="10" creationId="{900F0577-CE70-2BD1-4AD4-984DE4FD475D}"/>
          </ac:graphicFrameMkLst>
        </pc:graphicFrameChg>
      </pc:sldChg>
      <pc:sldChg chg="modSp">
        <pc:chgData name="Yifan Jiang" userId="S::yifanj@uchicago.edu::bb48f0ef-307d-4e33-af26-a43b581ca0b2" providerId="AD" clId="Web-{3314F7C5-8982-8B74-443F-774EA3098F70}" dt="2022-05-27T22:34:48.700" v="844" actId="20577"/>
        <pc:sldMkLst>
          <pc:docMk/>
          <pc:sldMk cId="1823830686" sldId="281"/>
        </pc:sldMkLst>
        <pc:spChg chg="mod">
          <ac:chgData name="Yifan Jiang" userId="S::yifanj@uchicago.edu::bb48f0ef-307d-4e33-af26-a43b581ca0b2" providerId="AD" clId="Web-{3314F7C5-8982-8B74-443F-774EA3098F70}" dt="2022-05-27T22:34:48.700" v="844" actId="20577"/>
          <ac:spMkLst>
            <pc:docMk/>
            <pc:sldMk cId="1823830686" sldId="281"/>
            <ac:spMk id="2" creationId="{488C129D-DCFE-8699-9B54-CC5E0C893314}"/>
          </ac:spMkLst>
        </pc:spChg>
      </pc:sldChg>
      <pc:sldChg chg="modSp">
        <pc:chgData name="Yifan Jiang" userId="S::yifanj@uchicago.edu::bb48f0ef-307d-4e33-af26-a43b581ca0b2" providerId="AD" clId="Web-{3314F7C5-8982-8B74-443F-774EA3098F70}" dt="2022-05-27T22:07:30.424" v="92" actId="20577"/>
        <pc:sldMkLst>
          <pc:docMk/>
          <pc:sldMk cId="2347553796" sldId="289"/>
        </pc:sldMkLst>
        <pc:spChg chg="mod">
          <ac:chgData name="Yifan Jiang" userId="S::yifanj@uchicago.edu::bb48f0ef-307d-4e33-af26-a43b581ca0b2" providerId="AD" clId="Web-{3314F7C5-8982-8B74-443F-774EA3098F70}" dt="2022-05-27T22:07:30.424" v="92" actId="20577"/>
          <ac:spMkLst>
            <pc:docMk/>
            <pc:sldMk cId="2347553796" sldId="289"/>
            <ac:spMk id="5" creationId="{BAEE676A-697B-80F4-E621-7B85C4FD2913}"/>
          </ac:spMkLst>
        </pc:spChg>
      </pc:sldChg>
      <pc:sldChg chg="addSp delSp modSp modCm">
        <pc:chgData name="Yifan Jiang" userId="S::yifanj@uchicago.edu::bb48f0ef-307d-4e33-af26-a43b581ca0b2" providerId="AD" clId="Web-{3314F7C5-8982-8B74-443F-774EA3098F70}" dt="2022-05-27T22:19:04.520" v="491" actId="1076"/>
        <pc:sldMkLst>
          <pc:docMk/>
          <pc:sldMk cId="2539957870" sldId="293"/>
        </pc:sldMkLst>
        <pc:picChg chg="add del mod">
          <ac:chgData name="Yifan Jiang" userId="S::yifanj@uchicago.edu::bb48f0ef-307d-4e33-af26-a43b581ca0b2" providerId="AD" clId="Web-{3314F7C5-8982-8B74-443F-774EA3098F70}" dt="2022-05-27T22:17:30.705" v="465"/>
          <ac:picMkLst>
            <pc:docMk/>
            <pc:sldMk cId="2539957870" sldId="293"/>
            <ac:picMk id="8" creationId="{B45BE11A-8ACE-0A85-481E-B16DEA3582B4}"/>
          </ac:picMkLst>
        </pc:picChg>
        <pc:picChg chg="add del mod">
          <ac:chgData name="Yifan Jiang" userId="S::yifanj@uchicago.edu::bb48f0ef-307d-4e33-af26-a43b581ca0b2" providerId="AD" clId="Web-{3314F7C5-8982-8B74-443F-774EA3098F70}" dt="2022-05-27T22:17:33.533" v="468"/>
          <ac:picMkLst>
            <pc:docMk/>
            <pc:sldMk cId="2539957870" sldId="293"/>
            <ac:picMk id="9" creationId="{6896129F-F2AB-EC29-781E-5DD8FA083658}"/>
          </ac:picMkLst>
        </pc:picChg>
        <pc:picChg chg="add mod">
          <ac:chgData name="Yifan Jiang" userId="S::yifanj@uchicago.edu::bb48f0ef-307d-4e33-af26-a43b581ca0b2" providerId="AD" clId="Web-{3314F7C5-8982-8B74-443F-774EA3098F70}" dt="2022-05-27T22:19:04.520" v="491" actId="1076"/>
          <ac:picMkLst>
            <pc:docMk/>
            <pc:sldMk cId="2539957870" sldId="293"/>
            <ac:picMk id="10" creationId="{A968E52C-FD8F-A3C9-3BCC-A45445286628}"/>
          </ac:picMkLst>
        </pc:picChg>
        <pc:picChg chg="add del mod">
          <ac:chgData name="Yifan Jiang" userId="S::yifanj@uchicago.edu::bb48f0ef-307d-4e33-af26-a43b581ca0b2" providerId="AD" clId="Web-{3314F7C5-8982-8B74-443F-774EA3098F70}" dt="2022-05-27T22:18:43.394" v="485"/>
          <ac:picMkLst>
            <pc:docMk/>
            <pc:sldMk cId="2539957870" sldId="293"/>
            <ac:picMk id="13" creationId="{087F8F36-9F5F-0871-6DFE-74CB18661344}"/>
          </ac:picMkLst>
        </pc:picChg>
      </pc:sldChg>
      <pc:sldChg chg="addSp delSp modSp">
        <pc:chgData name="Yifan Jiang" userId="S::yifanj@uchicago.edu::bb48f0ef-307d-4e33-af26-a43b581ca0b2" providerId="AD" clId="Web-{3314F7C5-8982-8B74-443F-774EA3098F70}" dt="2022-05-27T22:18:48.004" v="487"/>
        <pc:sldMkLst>
          <pc:docMk/>
          <pc:sldMk cId="3113212882" sldId="298"/>
        </pc:sldMkLst>
        <pc:picChg chg="add del">
          <ac:chgData name="Yifan Jiang" userId="S::yifanj@uchicago.edu::bb48f0ef-307d-4e33-af26-a43b581ca0b2" providerId="AD" clId="Web-{3314F7C5-8982-8B74-443F-774EA3098F70}" dt="2022-05-27T22:18:48.004" v="487"/>
          <ac:picMkLst>
            <pc:docMk/>
            <pc:sldMk cId="3113212882" sldId="298"/>
            <ac:picMk id="5" creationId="{F24A8F04-CE52-BBB8-474F-56D265D301AD}"/>
          </ac:picMkLst>
        </pc:picChg>
        <pc:picChg chg="add del mod">
          <ac:chgData name="Yifan Jiang" userId="S::yifanj@uchicago.edu::bb48f0ef-307d-4e33-af26-a43b581ca0b2" providerId="AD" clId="Web-{3314F7C5-8982-8B74-443F-774EA3098F70}" dt="2022-05-27T22:17:28.064" v="464"/>
          <ac:picMkLst>
            <pc:docMk/>
            <pc:sldMk cId="3113212882" sldId="298"/>
            <ac:picMk id="6" creationId="{098FD49F-9FEA-FC81-ABA8-8A1D21FAFEE8}"/>
          </ac:picMkLst>
        </pc:picChg>
      </pc:sldChg>
      <pc:sldChg chg="addSp delSp modSp del mod modShow">
        <pc:chgData name="Yifan Jiang" userId="S::yifanj@uchicago.edu::bb48f0ef-307d-4e33-af26-a43b581ca0b2" providerId="AD" clId="Web-{3314F7C5-8982-8B74-443F-774EA3098F70}" dt="2022-05-27T22:15:24.671" v="459"/>
        <pc:sldMkLst>
          <pc:docMk/>
          <pc:sldMk cId="4075688827" sldId="300"/>
        </pc:sldMkLst>
        <pc:picChg chg="add del mod">
          <ac:chgData name="Yifan Jiang" userId="S::yifanj@uchicago.edu::bb48f0ef-307d-4e33-af26-a43b581ca0b2" providerId="AD" clId="Web-{3314F7C5-8982-8B74-443F-774EA3098F70}" dt="2022-05-27T21:52:06.383" v="10"/>
          <ac:picMkLst>
            <pc:docMk/>
            <pc:sldMk cId="4075688827" sldId="300"/>
            <ac:picMk id="4" creationId="{665BCDD0-BCC2-CBE0-E6FE-48E9EABE1A42}"/>
          </ac:picMkLst>
        </pc:picChg>
      </pc:sldChg>
      <pc:sldChg chg="addSp modSp">
        <pc:chgData name="Yifan Jiang" userId="S::yifanj@uchicago.edu::bb48f0ef-307d-4e33-af26-a43b581ca0b2" providerId="AD" clId="Web-{3314F7C5-8982-8B74-443F-774EA3098F70}" dt="2022-05-27T22:15:22.202" v="458" actId="1076"/>
        <pc:sldMkLst>
          <pc:docMk/>
          <pc:sldMk cId="56836674" sldId="301"/>
        </pc:sldMkLst>
        <pc:picChg chg="add mod">
          <ac:chgData name="Yifan Jiang" userId="S::yifanj@uchicago.edu::bb48f0ef-307d-4e33-af26-a43b581ca0b2" providerId="AD" clId="Web-{3314F7C5-8982-8B74-443F-774EA3098F70}" dt="2022-05-27T22:13:52.872" v="439" actId="1076"/>
          <ac:picMkLst>
            <pc:docMk/>
            <pc:sldMk cId="56836674" sldId="301"/>
            <ac:picMk id="3" creationId="{A5EE2758-299B-3DF1-FA00-64204D22B276}"/>
          </ac:picMkLst>
        </pc:picChg>
        <pc:picChg chg="add mod">
          <ac:chgData name="Yifan Jiang" userId="S::yifanj@uchicago.edu::bb48f0ef-307d-4e33-af26-a43b581ca0b2" providerId="AD" clId="Web-{3314F7C5-8982-8B74-443F-774EA3098F70}" dt="2022-05-27T22:14:14.981" v="445" actId="1076"/>
          <ac:picMkLst>
            <pc:docMk/>
            <pc:sldMk cId="56836674" sldId="301"/>
            <ac:picMk id="4" creationId="{A8644A99-67D7-3416-E321-0C87CD201C78}"/>
          </ac:picMkLst>
        </pc:picChg>
        <pc:picChg chg="add mod">
          <ac:chgData name="Yifan Jiang" userId="S::yifanj@uchicago.edu::bb48f0ef-307d-4e33-af26-a43b581ca0b2" providerId="AD" clId="Web-{3314F7C5-8982-8B74-443F-774EA3098F70}" dt="2022-05-27T22:15:02.530" v="454" actId="1076"/>
          <ac:picMkLst>
            <pc:docMk/>
            <pc:sldMk cId="56836674" sldId="301"/>
            <ac:picMk id="5" creationId="{BDFEAA70-8F65-E425-35BC-B30B7569023B}"/>
          </ac:picMkLst>
        </pc:picChg>
        <pc:picChg chg="add mod">
          <ac:chgData name="Yifan Jiang" userId="S::yifanj@uchicago.edu::bb48f0ef-307d-4e33-af26-a43b581ca0b2" providerId="AD" clId="Web-{3314F7C5-8982-8B74-443F-774EA3098F70}" dt="2022-05-27T22:14:58.154" v="453" actId="1076"/>
          <ac:picMkLst>
            <pc:docMk/>
            <pc:sldMk cId="56836674" sldId="301"/>
            <ac:picMk id="6" creationId="{79F8FADC-0ED4-7B6B-271A-C3A1185462F5}"/>
          </ac:picMkLst>
        </pc:picChg>
        <pc:picChg chg="add mod">
          <ac:chgData name="Yifan Jiang" userId="S::yifanj@uchicago.edu::bb48f0ef-307d-4e33-af26-a43b581ca0b2" providerId="AD" clId="Web-{3314F7C5-8982-8B74-443F-774EA3098F70}" dt="2022-05-27T22:15:22.202" v="458" actId="1076"/>
          <ac:picMkLst>
            <pc:docMk/>
            <pc:sldMk cId="56836674" sldId="301"/>
            <ac:picMk id="7" creationId="{CDCA703B-1F39-0D1C-E6BF-80E2F6D5972E}"/>
          </ac:picMkLst>
        </pc:picChg>
      </pc:sldChg>
      <pc:sldChg chg="addSp delSp modSp add ord replId">
        <pc:chgData name="Yifan Jiang" userId="S::yifanj@uchicago.edu::bb48f0ef-307d-4e33-af26-a43b581ca0b2" providerId="AD" clId="Web-{3314F7C5-8982-8B74-443F-774EA3098F70}" dt="2022-05-27T22:13:09.230" v="435" actId="20577"/>
        <pc:sldMkLst>
          <pc:docMk/>
          <pc:sldMk cId="3836271406" sldId="302"/>
        </pc:sldMkLst>
        <pc:spChg chg="mod">
          <ac:chgData name="Yifan Jiang" userId="S::yifanj@uchicago.edu::bb48f0ef-307d-4e33-af26-a43b581ca0b2" providerId="AD" clId="Web-{3314F7C5-8982-8B74-443F-774EA3098F70}" dt="2022-05-27T21:52:02.242" v="9" actId="20577"/>
          <ac:spMkLst>
            <pc:docMk/>
            <pc:sldMk cId="3836271406" sldId="302"/>
            <ac:spMk id="2" creationId="{488C129D-DCFE-8699-9B54-CC5E0C893314}"/>
          </ac:spMkLst>
        </pc:spChg>
        <pc:spChg chg="mod">
          <ac:chgData name="Yifan Jiang" userId="S::yifanj@uchicago.edu::bb48f0ef-307d-4e33-af26-a43b581ca0b2" providerId="AD" clId="Web-{3314F7C5-8982-8B74-443F-774EA3098F70}" dt="2022-05-27T22:13:09.230" v="435" actId="20577"/>
          <ac:spMkLst>
            <pc:docMk/>
            <pc:sldMk cId="3836271406" sldId="302"/>
            <ac:spMk id="5" creationId="{BAEE676A-697B-80F4-E621-7B85C4FD2913}"/>
          </ac:spMkLst>
        </pc:spChg>
        <pc:picChg chg="del">
          <ac:chgData name="Yifan Jiang" userId="S::yifanj@uchicago.edu::bb48f0ef-307d-4e33-af26-a43b581ca0b2" providerId="AD" clId="Web-{3314F7C5-8982-8B74-443F-774EA3098F70}" dt="2022-05-27T21:52:56.853" v="22"/>
          <ac:picMkLst>
            <pc:docMk/>
            <pc:sldMk cId="3836271406" sldId="302"/>
            <ac:picMk id="6" creationId="{C27FD663-DE40-1DF6-A6EB-95147CC2203E}"/>
          </ac:picMkLst>
        </pc:picChg>
        <pc:picChg chg="add mod">
          <ac:chgData name="Yifan Jiang" userId="S::yifanj@uchicago.edu::bb48f0ef-307d-4e33-af26-a43b581ca0b2" providerId="AD" clId="Web-{3314F7C5-8982-8B74-443F-774EA3098F70}" dt="2022-05-27T21:52:54.259" v="20" actId="1076"/>
          <ac:picMkLst>
            <pc:docMk/>
            <pc:sldMk cId="3836271406" sldId="302"/>
            <ac:picMk id="8" creationId="{917AB8B1-176F-7156-1A30-BA4E194269E5}"/>
          </ac:picMkLst>
        </pc:picChg>
        <pc:picChg chg="add mod">
          <ac:chgData name="Yifan Jiang" userId="S::yifanj@uchicago.edu::bb48f0ef-307d-4e33-af26-a43b581ca0b2" providerId="AD" clId="Web-{3314F7C5-8982-8B74-443F-774EA3098F70}" dt="2022-05-27T21:54:37.403" v="27" actId="14100"/>
          <ac:picMkLst>
            <pc:docMk/>
            <pc:sldMk cId="3836271406" sldId="302"/>
            <ac:picMk id="9" creationId="{A71C4BFB-BAC1-0CE6-33AF-4B8083EDD9C6}"/>
          </ac:picMkLst>
        </pc:picChg>
        <pc:picChg chg="add mod">
          <ac:chgData name="Yifan Jiang" userId="S::yifanj@uchicago.edu::bb48f0ef-307d-4e33-af26-a43b581ca0b2" providerId="AD" clId="Web-{3314F7C5-8982-8B74-443F-774EA3098F70}" dt="2022-05-27T21:55:05.122" v="32" actId="1076"/>
          <ac:picMkLst>
            <pc:docMk/>
            <pc:sldMk cId="3836271406" sldId="302"/>
            <ac:picMk id="10" creationId="{0AA62646-92E4-2C27-B9CC-51D9E2E2D35E}"/>
          </ac:picMkLst>
        </pc:picChg>
        <pc:picChg chg="add mod">
          <ac:chgData name="Yifan Jiang" userId="S::yifanj@uchicago.edu::bb48f0ef-307d-4e33-af26-a43b581ca0b2" providerId="AD" clId="Web-{3314F7C5-8982-8B74-443F-774EA3098F70}" dt="2022-05-27T21:58:37.190" v="63" actId="1076"/>
          <ac:picMkLst>
            <pc:docMk/>
            <pc:sldMk cId="3836271406" sldId="302"/>
            <ac:picMk id="11" creationId="{B268A3A3-C31D-3F56-E203-68E5DE1149EF}"/>
          </ac:picMkLst>
        </pc:picChg>
        <pc:picChg chg="add mod">
          <ac:chgData name="Yifan Jiang" userId="S::yifanj@uchicago.edu::bb48f0ef-307d-4e33-af26-a43b581ca0b2" providerId="AD" clId="Web-{3314F7C5-8982-8B74-443F-774EA3098F70}" dt="2022-05-27T22:02:36.276" v="66" actId="1076"/>
          <ac:picMkLst>
            <pc:docMk/>
            <pc:sldMk cId="3836271406" sldId="302"/>
            <ac:picMk id="13" creationId="{C224D628-4125-6212-1DC2-0219372D4FC1}"/>
          </ac:picMkLst>
        </pc:picChg>
        <pc:picChg chg="del">
          <ac:chgData name="Yifan Jiang" userId="S::yifanj@uchicago.edu::bb48f0ef-307d-4e33-af26-a43b581ca0b2" providerId="AD" clId="Web-{3314F7C5-8982-8B74-443F-774EA3098F70}" dt="2022-05-27T21:54:16.699" v="25"/>
          <ac:picMkLst>
            <pc:docMk/>
            <pc:sldMk cId="3836271406" sldId="302"/>
            <ac:picMk id="14" creationId="{89128AF4-81FC-BCFB-D59E-6E54C469976C}"/>
          </ac:picMkLst>
        </pc:picChg>
        <pc:picChg chg="del">
          <ac:chgData name="Yifan Jiang" userId="S::yifanj@uchicago.edu::bb48f0ef-307d-4e33-af26-a43b581ca0b2" providerId="AD" clId="Web-{3314F7C5-8982-8B74-443F-774EA3098F70}" dt="2022-05-27T21:52:19.743" v="14"/>
          <ac:picMkLst>
            <pc:docMk/>
            <pc:sldMk cId="3836271406" sldId="302"/>
            <ac:picMk id="16" creationId="{E5445A59-4BE5-C13F-15FF-D3FB4FCC8521}"/>
          </ac:picMkLst>
        </pc:picChg>
        <pc:picChg chg="del">
          <ac:chgData name="Yifan Jiang" userId="S::yifanj@uchicago.edu::bb48f0ef-307d-4e33-af26-a43b581ca0b2" providerId="AD" clId="Web-{3314F7C5-8982-8B74-443F-774EA3098F70}" dt="2022-05-27T21:52:55.478" v="21"/>
          <ac:picMkLst>
            <pc:docMk/>
            <pc:sldMk cId="3836271406" sldId="302"/>
            <ac:picMk id="20" creationId="{E6EFE975-36BE-47B9-FDB4-3E80F56AABCC}"/>
          </ac:picMkLst>
        </pc:picChg>
        <pc:picChg chg="del">
          <ac:chgData name="Yifan Jiang" userId="S::yifanj@uchicago.edu::bb48f0ef-307d-4e33-af26-a43b581ca0b2" providerId="AD" clId="Web-{3314F7C5-8982-8B74-443F-774EA3098F70}" dt="2022-05-27T21:54:14.621" v="24"/>
          <ac:picMkLst>
            <pc:docMk/>
            <pc:sldMk cId="3836271406" sldId="302"/>
            <ac:picMk id="22" creationId="{B33AA392-7F67-3FF5-DEAB-BD62D31030D8}"/>
          </ac:picMkLst>
        </pc:picChg>
      </pc:sldChg>
      <pc:sldChg chg="addSp delSp modSp add replId">
        <pc:chgData name="Yifan Jiang" userId="S::yifanj@uchicago.edu::bb48f0ef-307d-4e33-af26-a43b581ca0b2" providerId="AD" clId="Web-{3314F7C5-8982-8B74-443F-774EA3098F70}" dt="2022-05-28T05:13:07.617" v="1157" actId="1076"/>
        <pc:sldMkLst>
          <pc:docMk/>
          <pc:sldMk cId="2244784328" sldId="303"/>
        </pc:sldMkLst>
        <pc:spChg chg="mod">
          <ac:chgData name="Yifan Jiang" userId="S::yifanj@uchicago.edu::bb48f0ef-307d-4e33-af26-a43b581ca0b2" providerId="AD" clId="Web-{3314F7C5-8982-8B74-443F-774EA3098F70}" dt="2022-05-27T22:38:21.299" v="1028" actId="20577"/>
          <ac:spMkLst>
            <pc:docMk/>
            <pc:sldMk cId="2244784328" sldId="303"/>
            <ac:spMk id="2" creationId="{488C129D-DCFE-8699-9B54-CC5E0C893314}"/>
          </ac:spMkLst>
        </pc:spChg>
        <pc:spChg chg="del">
          <ac:chgData name="Yifan Jiang" userId="S::yifanj@uchicago.edu::bb48f0ef-307d-4e33-af26-a43b581ca0b2" providerId="AD" clId="Web-{3314F7C5-8982-8B74-443F-774EA3098F70}" dt="2022-05-27T22:21:55.555" v="841"/>
          <ac:spMkLst>
            <pc:docMk/>
            <pc:sldMk cId="2244784328" sldId="303"/>
            <ac:spMk id="13" creationId="{90F0AFF5-0598-5368-91A8-D4949791C028}"/>
          </ac:spMkLst>
        </pc:spChg>
        <pc:spChg chg="del">
          <ac:chgData name="Yifan Jiang" userId="S::yifanj@uchicago.edu::bb48f0ef-307d-4e33-af26-a43b581ca0b2" providerId="AD" clId="Web-{3314F7C5-8982-8B74-443F-774EA3098F70}" dt="2022-05-27T22:21:53.743" v="840"/>
          <ac:spMkLst>
            <pc:docMk/>
            <pc:sldMk cId="2244784328" sldId="303"/>
            <ac:spMk id="14" creationId="{F022609D-B0EB-8F3D-A13B-6A9F05F44B9D}"/>
          </ac:spMkLst>
        </pc:spChg>
        <pc:spChg chg="del">
          <ac:chgData name="Yifan Jiang" userId="S::yifanj@uchicago.edu::bb48f0ef-307d-4e33-af26-a43b581ca0b2" providerId="AD" clId="Web-{3314F7C5-8982-8B74-443F-774EA3098F70}" dt="2022-05-27T22:37:25.610" v="1018"/>
          <ac:spMkLst>
            <pc:docMk/>
            <pc:sldMk cId="2244784328" sldId="303"/>
            <ac:spMk id="44" creationId="{0B9EE3F3-89B7-43C3-8651-C4C96830993D}"/>
          </ac:spMkLst>
        </pc:spChg>
        <pc:spChg chg="del">
          <ac:chgData name="Yifan Jiang" userId="S::yifanj@uchicago.edu::bb48f0ef-307d-4e33-af26-a43b581ca0b2" providerId="AD" clId="Web-{3314F7C5-8982-8B74-443F-774EA3098F70}" dt="2022-05-27T22:37:25.610" v="1018"/>
          <ac:spMkLst>
            <pc:docMk/>
            <pc:sldMk cId="2244784328" sldId="303"/>
            <ac:spMk id="46" creationId="{33AE4636-AEEC-45D6-84D4-7AC2DA48ECF8}"/>
          </ac:spMkLst>
        </pc:spChg>
        <pc:spChg chg="del">
          <ac:chgData name="Yifan Jiang" userId="S::yifanj@uchicago.edu::bb48f0ef-307d-4e33-af26-a43b581ca0b2" providerId="AD" clId="Web-{3314F7C5-8982-8B74-443F-774EA3098F70}" dt="2022-05-27T22:37:25.610" v="1018"/>
          <ac:spMkLst>
            <pc:docMk/>
            <pc:sldMk cId="2244784328" sldId="303"/>
            <ac:spMk id="48" creationId="{8D9CE0F4-2EB2-4F1F-8AAC-DB3571D9FE10}"/>
          </ac:spMkLst>
        </pc:spChg>
        <pc:spChg chg="add">
          <ac:chgData name="Yifan Jiang" userId="S::yifanj@uchicago.edu::bb48f0ef-307d-4e33-af26-a43b581ca0b2" providerId="AD" clId="Web-{3314F7C5-8982-8B74-443F-774EA3098F70}" dt="2022-05-27T22:37:25.610" v="1018"/>
          <ac:spMkLst>
            <pc:docMk/>
            <pc:sldMk cId="2244784328" sldId="303"/>
            <ac:spMk id="53" creationId="{53B475F8-50AE-46A0-9943-B2B63183D50C}"/>
          </ac:spMkLst>
        </pc:spChg>
        <pc:spChg chg="add">
          <ac:chgData name="Yifan Jiang" userId="S::yifanj@uchicago.edu::bb48f0ef-307d-4e33-af26-a43b581ca0b2" providerId="AD" clId="Web-{3314F7C5-8982-8B74-443F-774EA3098F70}" dt="2022-05-27T22:37:25.610" v="1018"/>
          <ac:spMkLst>
            <pc:docMk/>
            <pc:sldMk cId="2244784328" sldId="303"/>
            <ac:spMk id="55" creationId="{75F6FDB4-2351-48C2-A863-2364A02343C0}"/>
          </ac:spMkLst>
        </pc:spChg>
        <pc:graphicFrameChg chg="add mod modGraphic">
          <ac:chgData name="Yifan Jiang" userId="S::yifanj@uchicago.edu::bb48f0ef-307d-4e33-af26-a43b581ca0b2" providerId="AD" clId="Web-{3314F7C5-8982-8B74-443F-774EA3098F70}" dt="2022-05-27T22:37:48.377" v="1024"/>
          <ac:graphicFrameMkLst>
            <pc:docMk/>
            <pc:sldMk cId="2244784328" sldId="303"/>
            <ac:graphicFrameMk id="4" creationId="{6BD45DFB-182F-988C-8B19-213A6D6D9A93}"/>
          </ac:graphicFrameMkLst>
        </pc:graphicFrameChg>
        <pc:graphicFrameChg chg="add del mod modGraphic">
          <ac:chgData name="Yifan Jiang" userId="S::yifanj@uchicago.edu::bb48f0ef-307d-4e33-af26-a43b581ca0b2" providerId="AD" clId="Web-{3314F7C5-8982-8B74-443F-774EA3098F70}" dt="2022-05-28T05:06:45.185" v="1110"/>
          <ac:graphicFrameMkLst>
            <pc:docMk/>
            <pc:sldMk cId="2244784328" sldId="303"/>
            <ac:graphicFrameMk id="1397" creationId="{C161C04B-319E-1DD0-8021-201B14F52792}"/>
          </ac:graphicFrameMkLst>
        </pc:graphicFrameChg>
        <pc:graphicFrameChg chg="add mod modGraphic">
          <ac:chgData name="Yifan Jiang" userId="S::yifanj@uchicago.edu::bb48f0ef-307d-4e33-af26-a43b581ca0b2" providerId="AD" clId="Web-{3314F7C5-8982-8B74-443F-774EA3098F70}" dt="2022-05-28T05:13:07.554" v="1155" actId="1076"/>
          <ac:graphicFrameMkLst>
            <pc:docMk/>
            <pc:sldMk cId="2244784328" sldId="303"/>
            <ac:graphicFrameMk id="1399" creationId="{C262383C-8FE0-BE68-A95C-154CC958416E}"/>
          </ac:graphicFrameMkLst>
        </pc:graphicFrameChg>
        <pc:picChg chg="del mod ord">
          <ac:chgData name="Yifan Jiang" userId="S::yifanj@uchicago.edu::bb48f0ef-307d-4e33-af26-a43b581ca0b2" providerId="AD" clId="Web-{3314F7C5-8982-8B74-443F-774EA3098F70}" dt="2022-05-27T22:37:58.658" v="1025"/>
          <ac:picMkLst>
            <pc:docMk/>
            <pc:sldMk cId="2244784328" sldId="303"/>
            <ac:picMk id="3" creationId="{7F57D126-30C6-818F-631C-95198F6C4A0E}"/>
          </ac:picMkLst>
        </pc:picChg>
        <pc:picChg chg="del mod">
          <ac:chgData name="Yifan Jiang" userId="S::yifanj@uchicago.edu::bb48f0ef-307d-4e33-af26-a43b581ca0b2" providerId="AD" clId="Web-{3314F7C5-8982-8B74-443F-774EA3098F70}" dt="2022-05-28T05:09:47.970" v="1127"/>
          <ac:picMkLst>
            <pc:docMk/>
            <pc:sldMk cId="2244784328" sldId="303"/>
            <ac:picMk id="9" creationId="{92C0F2CB-C0B9-867A-F532-E950583BCC0B}"/>
          </ac:picMkLst>
        </pc:picChg>
        <pc:picChg chg="del mod">
          <ac:chgData name="Yifan Jiang" userId="S::yifanj@uchicago.edu::bb48f0ef-307d-4e33-af26-a43b581ca0b2" providerId="AD" clId="Web-{3314F7C5-8982-8B74-443F-774EA3098F70}" dt="2022-05-28T05:10:22.660" v="1135"/>
          <ac:picMkLst>
            <pc:docMk/>
            <pc:sldMk cId="2244784328" sldId="303"/>
            <ac:picMk id="11" creationId="{45B6FB83-4343-F415-D2F4-E74AEDACFEB4}"/>
          </ac:picMkLst>
        </pc:picChg>
        <pc:picChg chg="add mod">
          <ac:chgData name="Yifan Jiang" userId="S::yifanj@uchicago.edu::bb48f0ef-307d-4e33-af26-a43b581ca0b2" providerId="AD" clId="Web-{3314F7C5-8982-8B74-443F-774EA3098F70}" dt="2022-05-28T05:13:07.585" v="1156" actId="1076"/>
          <ac:picMkLst>
            <pc:docMk/>
            <pc:sldMk cId="2244784328" sldId="303"/>
            <ac:picMk id="1492" creationId="{6DF91793-2AF7-881C-ED71-F9BFE6DDF37E}"/>
          </ac:picMkLst>
        </pc:picChg>
        <pc:picChg chg="add mod">
          <ac:chgData name="Yifan Jiang" userId="S::yifanj@uchicago.edu::bb48f0ef-307d-4e33-af26-a43b581ca0b2" providerId="AD" clId="Web-{3314F7C5-8982-8B74-443F-774EA3098F70}" dt="2022-05-28T05:13:07.617" v="1157" actId="1076"/>
          <ac:picMkLst>
            <pc:docMk/>
            <pc:sldMk cId="2244784328" sldId="303"/>
            <ac:picMk id="1507" creationId="{9302A90D-D7CB-8FE5-3146-847BDFF24457}"/>
          </ac:picMkLst>
        </pc:picChg>
      </pc:sldChg>
    </pc:docChg>
  </pc:docChgLst>
  <pc:docChgLst>
    <pc:chgData name="Chang Gao" userId="S::cgao68@uchicago.edu::ee677b2c-d618-451b-a0e1-6cdc7eed2cda" providerId="AD" clId="Web-{391E0D20-B809-4A5B-A3C8-49AA720E204E}"/>
    <pc:docChg chg="addSld modSld">
      <pc:chgData name="Chang Gao" userId="S::cgao68@uchicago.edu::ee677b2c-d618-451b-a0e1-6cdc7eed2cda" providerId="AD" clId="Web-{391E0D20-B809-4A5B-A3C8-49AA720E204E}" dt="2022-05-24T20:22:16.947" v="77"/>
      <pc:docMkLst>
        <pc:docMk/>
      </pc:docMkLst>
      <pc:sldChg chg="modSp">
        <pc:chgData name="Chang Gao" userId="S::cgao68@uchicago.edu::ee677b2c-d618-451b-a0e1-6cdc7eed2cda" providerId="AD" clId="Web-{391E0D20-B809-4A5B-A3C8-49AA720E204E}" dt="2022-05-24T20:19:29.380" v="65" actId="20577"/>
        <pc:sldMkLst>
          <pc:docMk/>
          <pc:sldMk cId="1784116866" sldId="266"/>
        </pc:sldMkLst>
        <pc:spChg chg="mod">
          <ac:chgData name="Chang Gao" userId="S::cgao68@uchicago.edu::ee677b2c-d618-451b-a0e1-6cdc7eed2cda" providerId="AD" clId="Web-{391E0D20-B809-4A5B-A3C8-49AA720E204E}" dt="2022-05-24T20:19:26.551" v="63" actId="20577"/>
          <ac:spMkLst>
            <pc:docMk/>
            <pc:sldMk cId="1784116866" sldId="266"/>
            <ac:spMk id="2" creationId="{A9EB47A1-2508-4274-9D37-2A15896D92AC}"/>
          </ac:spMkLst>
        </pc:spChg>
        <pc:spChg chg="mod">
          <ac:chgData name="Chang Gao" userId="S::cgao68@uchicago.edu::ee677b2c-d618-451b-a0e1-6cdc7eed2cda" providerId="AD" clId="Web-{391E0D20-B809-4A5B-A3C8-49AA720E204E}" dt="2022-05-24T20:19:29.380" v="65" actId="20577"/>
          <ac:spMkLst>
            <pc:docMk/>
            <pc:sldMk cId="1784116866" sldId="266"/>
            <ac:spMk id="3" creationId="{A25A8FCE-0943-4A3C-A0C9-B29AD1E33B71}"/>
          </ac:spMkLst>
        </pc:spChg>
      </pc:sldChg>
      <pc:sldChg chg="addSp delSp modSp mod setBg setClrOvrMap">
        <pc:chgData name="Chang Gao" userId="S::cgao68@uchicago.edu::ee677b2c-d618-451b-a0e1-6cdc7eed2cda" providerId="AD" clId="Web-{391E0D20-B809-4A5B-A3C8-49AA720E204E}" dt="2022-05-24T20:10:03.130" v="38"/>
        <pc:sldMkLst>
          <pc:docMk/>
          <pc:sldMk cId="1376996652" sldId="268"/>
        </pc:sldMkLst>
        <pc:spChg chg="mod">
          <ac:chgData name="Chang Gao" userId="S::cgao68@uchicago.edu::ee677b2c-d618-451b-a0e1-6cdc7eed2cda" providerId="AD" clId="Web-{391E0D20-B809-4A5B-A3C8-49AA720E204E}" dt="2022-05-24T20:08:40.175" v="25"/>
          <ac:spMkLst>
            <pc:docMk/>
            <pc:sldMk cId="1376996652" sldId="268"/>
            <ac:spMk id="2" creationId="{1C48681C-0B8F-4398-88C5-8BE8744099B3}"/>
          </ac:spMkLst>
        </pc:spChg>
        <pc:spChg chg="mod">
          <ac:chgData name="Chang Gao" userId="S::cgao68@uchicago.edu::ee677b2c-d618-451b-a0e1-6cdc7eed2cda" providerId="AD" clId="Web-{391E0D20-B809-4A5B-A3C8-49AA720E204E}" dt="2022-05-24T20:08:40.175" v="25"/>
          <ac:spMkLst>
            <pc:docMk/>
            <pc:sldMk cId="1376996652" sldId="268"/>
            <ac:spMk id="3" creationId="{67247242-AEBB-4D4B-8D13-D272C3C142EA}"/>
          </ac:spMkLst>
        </pc:spChg>
        <pc:spChg chg="add del">
          <ac:chgData name="Chang Gao" userId="S::cgao68@uchicago.edu::ee677b2c-d618-451b-a0e1-6cdc7eed2cda" providerId="AD" clId="Web-{391E0D20-B809-4A5B-A3C8-49AA720E204E}" dt="2022-05-24T20:07:21.782" v="2"/>
          <ac:spMkLst>
            <pc:docMk/>
            <pc:sldMk cId="1376996652" sldId="268"/>
            <ac:spMk id="9" creationId="{C232B152-3720-4D3B-97ED-45CE5483F16F}"/>
          </ac:spMkLst>
        </pc:spChg>
        <pc:spChg chg="add del">
          <ac:chgData name="Chang Gao" userId="S::cgao68@uchicago.edu::ee677b2c-d618-451b-a0e1-6cdc7eed2cda" providerId="AD" clId="Web-{391E0D20-B809-4A5B-A3C8-49AA720E204E}" dt="2022-05-24T20:07:21.782" v="2"/>
          <ac:spMkLst>
            <pc:docMk/>
            <pc:sldMk cId="1376996652" sldId="268"/>
            <ac:spMk id="11" creationId="{11BAB570-FF10-4E96-8A3F-FA9804702B89}"/>
          </ac:spMkLst>
        </pc:spChg>
        <pc:spChg chg="add del">
          <ac:chgData name="Chang Gao" userId="S::cgao68@uchicago.edu::ee677b2c-d618-451b-a0e1-6cdc7eed2cda" providerId="AD" clId="Web-{391E0D20-B809-4A5B-A3C8-49AA720E204E}" dt="2022-05-24T20:07:21.782" v="2"/>
          <ac:spMkLst>
            <pc:docMk/>
            <pc:sldMk cId="1376996652" sldId="268"/>
            <ac:spMk id="13" creationId="{4B9FAFB2-BEB5-4848-8018-BCAD99E2E1AA}"/>
          </ac:spMkLst>
        </pc:spChg>
        <pc:spChg chg="add del">
          <ac:chgData name="Chang Gao" userId="S::cgao68@uchicago.edu::ee677b2c-d618-451b-a0e1-6cdc7eed2cda" providerId="AD" clId="Web-{391E0D20-B809-4A5B-A3C8-49AA720E204E}" dt="2022-05-24T20:07:24.673" v="4"/>
          <ac:spMkLst>
            <pc:docMk/>
            <pc:sldMk cId="1376996652" sldId="268"/>
            <ac:spMk id="15" creationId="{2B97F24A-32CE-4C1C-A50D-3016B394DCFB}"/>
          </ac:spMkLst>
        </pc:spChg>
        <pc:spChg chg="add del">
          <ac:chgData name="Chang Gao" userId="S::cgao68@uchicago.edu::ee677b2c-d618-451b-a0e1-6cdc7eed2cda" providerId="AD" clId="Web-{391E0D20-B809-4A5B-A3C8-49AA720E204E}" dt="2022-05-24T20:07:24.673" v="4"/>
          <ac:spMkLst>
            <pc:docMk/>
            <pc:sldMk cId="1376996652" sldId="268"/>
            <ac:spMk id="16" creationId="{CD8B4F24-440B-49E9-B85D-733523DC064B}"/>
          </ac:spMkLst>
        </pc:spChg>
        <pc:spChg chg="add del">
          <ac:chgData name="Chang Gao" userId="S::cgao68@uchicago.edu::ee677b2c-d618-451b-a0e1-6cdc7eed2cda" providerId="AD" clId="Web-{391E0D20-B809-4A5B-A3C8-49AA720E204E}" dt="2022-05-24T20:08:00.518" v="15"/>
          <ac:spMkLst>
            <pc:docMk/>
            <pc:sldMk cId="1376996652" sldId="268"/>
            <ac:spMk id="18" creationId="{1ECAB1E8-8195-4748-BE71-FF806D86892E}"/>
          </ac:spMkLst>
        </pc:spChg>
        <pc:spChg chg="add del">
          <ac:chgData name="Chang Gao" userId="S::cgao68@uchicago.edu::ee677b2c-d618-451b-a0e1-6cdc7eed2cda" providerId="AD" clId="Web-{391E0D20-B809-4A5B-A3C8-49AA720E204E}" dt="2022-05-24T20:08:00.518" v="15"/>
          <ac:spMkLst>
            <pc:docMk/>
            <pc:sldMk cId="1376996652" sldId="268"/>
            <ac:spMk id="19" creationId="{57F6BDD4-E066-4008-8011-6CC31AEB4556}"/>
          </ac:spMkLst>
        </pc:spChg>
        <pc:spChg chg="add del">
          <ac:chgData name="Chang Gao" userId="S::cgao68@uchicago.edu::ee677b2c-d618-451b-a0e1-6cdc7eed2cda" providerId="AD" clId="Web-{391E0D20-B809-4A5B-A3C8-49AA720E204E}" dt="2022-05-24T20:08:00.518" v="15"/>
          <ac:spMkLst>
            <pc:docMk/>
            <pc:sldMk cId="1376996652" sldId="268"/>
            <ac:spMk id="20" creationId="{2711A8FB-68FC-45FC-B01E-38F809E2D439}"/>
          </ac:spMkLst>
        </pc:spChg>
        <pc:spChg chg="add del">
          <ac:chgData name="Chang Gao" userId="S::cgao68@uchicago.edu::ee677b2c-d618-451b-a0e1-6cdc7eed2cda" providerId="AD" clId="Web-{391E0D20-B809-4A5B-A3C8-49AA720E204E}" dt="2022-05-24T20:08:00.518" v="15"/>
          <ac:spMkLst>
            <pc:docMk/>
            <pc:sldMk cId="1376996652" sldId="268"/>
            <ac:spMk id="21" creationId="{2A865FE3-5FC9-4049-87CF-30019C46C0F5}"/>
          </ac:spMkLst>
        </pc:spChg>
        <pc:spChg chg="add del">
          <ac:chgData name="Chang Gao" userId="S::cgao68@uchicago.edu::ee677b2c-d618-451b-a0e1-6cdc7eed2cda" providerId="AD" clId="Web-{391E0D20-B809-4A5B-A3C8-49AA720E204E}" dt="2022-05-24T20:07:51.236" v="8"/>
          <ac:spMkLst>
            <pc:docMk/>
            <pc:sldMk cId="1376996652" sldId="268"/>
            <ac:spMk id="26" creationId="{F2B38F72-8FC4-4001-8C67-FA6B86DEC767}"/>
          </ac:spMkLst>
        </pc:spChg>
        <pc:spChg chg="add del">
          <ac:chgData name="Chang Gao" userId="S::cgao68@uchicago.edu::ee677b2c-d618-451b-a0e1-6cdc7eed2cda" providerId="AD" clId="Web-{391E0D20-B809-4A5B-A3C8-49AA720E204E}" dt="2022-05-24T20:07:53.658" v="10"/>
          <ac:spMkLst>
            <pc:docMk/>
            <pc:sldMk cId="1376996652" sldId="268"/>
            <ac:spMk id="28" creationId="{72F84B47-E267-4194-8194-831DB7B5547F}"/>
          </ac:spMkLst>
        </pc:spChg>
        <pc:spChg chg="add del">
          <ac:chgData name="Chang Gao" userId="S::cgao68@uchicago.edu::ee677b2c-d618-451b-a0e1-6cdc7eed2cda" providerId="AD" clId="Web-{391E0D20-B809-4A5B-A3C8-49AA720E204E}" dt="2022-05-24T20:07:53.658" v="10"/>
          <ac:spMkLst>
            <pc:docMk/>
            <pc:sldMk cId="1376996652" sldId="268"/>
            <ac:spMk id="29" creationId="{5E39A796-BE83-48B1-B33F-35C4A32AAB57}"/>
          </ac:spMkLst>
        </pc:spChg>
        <pc:spChg chg="add del">
          <ac:chgData name="Chang Gao" userId="S::cgao68@uchicago.edu::ee677b2c-d618-451b-a0e1-6cdc7eed2cda" providerId="AD" clId="Web-{391E0D20-B809-4A5B-A3C8-49AA720E204E}" dt="2022-05-24T20:08:40.175" v="25"/>
          <ac:spMkLst>
            <pc:docMk/>
            <pc:sldMk cId="1376996652" sldId="268"/>
            <ac:spMk id="30" creationId="{2711A8FB-68FC-45FC-B01E-38F809E2D439}"/>
          </ac:spMkLst>
        </pc:spChg>
        <pc:spChg chg="add del">
          <ac:chgData name="Chang Gao" userId="S::cgao68@uchicago.edu::ee677b2c-d618-451b-a0e1-6cdc7eed2cda" providerId="AD" clId="Web-{391E0D20-B809-4A5B-A3C8-49AA720E204E}" dt="2022-05-24T20:07:58.174" v="12"/>
          <ac:spMkLst>
            <pc:docMk/>
            <pc:sldMk cId="1376996652" sldId="268"/>
            <ac:spMk id="31" creationId="{F2B38F72-8FC4-4001-8C67-FA6B86DEC767}"/>
          </ac:spMkLst>
        </pc:spChg>
        <pc:spChg chg="add del">
          <ac:chgData name="Chang Gao" userId="S::cgao68@uchicago.edu::ee677b2c-d618-451b-a0e1-6cdc7eed2cda" providerId="AD" clId="Web-{391E0D20-B809-4A5B-A3C8-49AA720E204E}" dt="2022-05-24T20:08:40.175" v="25"/>
          <ac:spMkLst>
            <pc:docMk/>
            <pc:sldMk cId="1376996652" sldId="268"/>
            <ac:spMk id="32" creationId="{2A865FE3-5FC9-4049-87CF-30019C46C0F5}"/>
          </ac:spMkLst>
        </pc:spChg>
        <pc:spChg chg="add del">
          <ac:chgData name="Chang Gao" userId="S::cgao68@uchicago.edu::ee677b2c-d618-451b-a0e1-6cdc7eed2cda" providerId="AD" clId="Web-{391E0D20-B809-4A5B-A3C8-49AA720E204E}" dt="2022-05-24T20:08:00.518" v="14"/>
          <ac:spMkLst>
            <pc:docMk/>
            <pc:sldMk cId="1376996652" sldId="268"/>
            <ac:spMk id="33" creationId="{2B97F24A-32CE-4C1C-A50D-3016B394DCFB}"/>
          </ac:spMkLst>
        </pc:spChg>
        <pc:spChg chg="add del">
          <ac:chgData name="Chang Gao" userId="S::cgao68@uchicago.edu::ee677b2c-d618-451b-a0e1-6cdc7eed2cda" providerId="AD" clId="Web-{391E0D20-B809-4A5B-A3C8-49AA720E204E}" dt="2022-05-24T20:08:00.518" v="14"/>
          <ac:spMkLst>
            <pc:docMk/>
            <pc:sldMk cId="1376996652" sldId="268"/>
            <ac:spMk id="34" creationId="{CD8B4F24-440B-49E9-B85D-733523DC064B}"/>
          </ac:spMkLst>
        </pc:spChg>
        <pc:spChg chg="add del">
          <ac:chgData name="Chang Gao" userId="S::cgao68@uchicago.edu::ee677b2c-d618-451b-a0e1-6cdc7eed2cda" providerId="AD" clId="Web-{391E0D20-B809-4A5B-A3C8-49AA720E204E}" dt="2022-05-24T20:08:40.175" v="25"/>
          <ac:spMkLst>
            <pc:docMk/>
            <pc:sldMk cId="1376996652" sldId="268"/>
            <ac:spMk id="36" creationId="{1ECAB1E8-8195-4748-BE71-FF806D86892E}"/>
          </ac:spMkLst>
        </pc:spChg>
        <pc:spChg chg="add del">
          <ac:chgData name="Chang Gao" userId="S::cgao68@uchicago.edu::ee677b2c-d618-451b-a0e1-6cdc7eed2cda" providerId="AD" clId="Web-{391E0D20-B809-4A5B-A3C8-49AA720E204E}" dt="2022-05-24T20:08:40.175" v="25"/>
          <ac:spMkLst>
            <pc:docMk/>
            <pc:sldMk cId="1376996652" sldId="268"/>
            <ac:spMk id="37" creationId="{57F6BDD4-E066-4008-8011-6CC31AEB4556}"/>
          </ac:spMkLst>
        </pc:spChg>
        <pc:spChg chg="add del">
          <ac:chgData name="Chang Gao" userId="S::cgao68@uchicago.edu::ee677b2c-d618-451b-a0e1-6cdc7eed2cda" providerId="AD" clId="Web-{391E0D20-B809-4A5B-A3C8-49AA720E204E}" dt="2022-05-24T20:08:35.784" v="22"/>
          <ac:spMkLst>
            <pc:docMk/>
            <pc:sldMk cId="1376996652" sldId="268"/>
            <ac:spMk id="42" creationId="{1ECAB1E8-8195-4748-BE71-FF806D86892E}"/>
          </ac:spMkLst>
        </pc:spChg>
        <pc:spChg chg="add del">
          <ac:chgData name="Chang Gao" userId="S::cgao68@uchicago.edu::ee677b2c-d618-451b-a0e1-6cdc7eed2cda" providerId="AD" clId="Web-{391E0D20-B809-4A5B-A3C8-49AA720E204E}" dt="2022-05-24T20:08:35.784" v="22"/>
          <ac:spMkLst>
            <pc:docMk/>
            <pc:sldMk cId="1376996652" sldId="268"/>
            <ac:spMk id="44" creationId="{57F6BDD4-E066-4008-8011-6CC31AEB4556}"/>
          </ac:spMkLst>
        </pc:spChg>
        <pc:spChg chg="add del">
          <ac:chgData name="Chang Gao" userId="S::cgao68@uchicago.edu::ee677b2c-d618-451b-a0e1-6cdc7eed2cda" providerId="AD" clId="Web-{391E0D20-B809-4A5B-A3C8-49AA720E204E}" dt="2022-05-24T20:08:35.784" v="22"/>
          <ac:spMkLst>
            <pc:docMk/>
            <pc:sldMk cId="1376996652" sldId="268"/>
            <ac:spMk id="46" creationId="{2711A8FB-68FC-45FC-B01E-38F809E2D439}"/>
          </ac:spMkLst>
        </pc:spChg>
        <pc:spChg chg="add del">
          <ac:chgData name="Chang Gao" userId="S::cgao68@uchicago.edu::ee677b2c-d618-451b-a0e1-6cdc7eed2cda" providerId="AD" clId="Web-{391E0D20-B809-4A5B-A3C8-49AA720E204E}" dt="2022-05-24T20:08:35.784" v="22"/>
          <ac:spMkLst>
            <pc:docMk/>
            <pc:sldMk cId="1376996652" sldId="268"/>
            <ac:spMk id="48" creationId="{2A865FE3-5FC9-4049-87CF-30019C46C0F5}"/>
          </ac:spMkLst>
        </pc:spChg>
        <pc:spChg chg="add del">
          <ac:chgData name="Chang Gao" userId="S::cgao68@uchicago.edu::ee677b2c-d618-451b-a0e1-6cdc7eed2cda" providerId="AD" clId="Web-{391E0D20-B809-4A5B-A3C8-49AA720E204E}" dt="2022-05-24T20:08:40.159" v="24"/>
          <ac:spMkLst>
            <pc:docMk/>
            <pc:sldMk cId="1376996652" sldId="268"/>
            <ac:spMk id="50" creationId="{5E39A796-BE83-48B1-B33F-35C4A32AAB57}"/>
          </ac:spMkLst>
        </pc:spChg>
        <pc:spChg chg="add del">
          <ac:chgData name="Chang Gao" userId="S::cgao68@uchicago.edu::ee677b2c-d618-451b-a0e1-6cdc7eed2cda" providerId="AD" clId="Web-{391E0D20-B809-4A5B-A3C8-49AA720E204E}" dt="2022-05-24T20:08:40.159" v="24"/>
          <ac:spMkLst>
            <pc:docMk/>
            <pc:sldMk cId="1376996652" sldId="268"/>
            <ac:spMk id="51" creationId="{72F84B47-E267-4194-8194-831DB7B5547F}"/>
          </ac:spMkLst>
        </pc:spChg>
        <pc:spChg chg="add">
          <ac:chgData name="Chang Gao" userId="S::cgao68@uchicago.edu::ee677b2c-d618-451b-a0e1-6cdc7eed2cda" providerId="AD" clId="Web-{391E0D20-B809-4A5B-A3C8-49AA720E204E}" dt="2022-05-24T20:08:40.175" v="25"/>
          <ac:spMkLst>
            <pc:docMk/>
            <pc:sldMk cId="1376996652" sldId="268"/>
            <ac:spMk id="53" creationId="{C232B152-3720-4D3B-97ED-45CE5483F16F}"/>
          </ac:spMkLst>
        </pc:spChg>
        <pc:spChg chg="add">
          <ac:chgData name="Chang Gao" userId="S::cgao68@uchicago.edu::ee677b2c-d618-451b-a0e1-6cdc7eed2cda" providerId="AD" clId="Web-{391E0D20-B809-4A5B-A3C8-49AA720E204E}" dt="2022-05-24T20:08:40.175" v="25"/>
          <ac:spMkLst>
            <pc:docMk/>
            <pc:sldMk cId="1376996652" sldId="268"/>
            <ac:spMk id="54" creationId="{11BAB570-FF10-4E96-8A3F-FA9804702B89}"/>
          </ac:spMkLst>
        </pc:spChg>
        <pc:spChg chg="add">
          <ac:chgData name="Chang Gao" userId="S::cgao68@uchicago.edu::ee677b2c-d618-451b-a0e1-6cdc7eed2cda" providerId="AD" clId="Web-{391E0D20-B809-4A5B-A3C8-49AA720E204E}" dt="2022-05-24T20:08:40.175" v="25"/>
          <ac:spMkLst>
            <pc:docMk/>
            <pc:sldMk cId="1376996652" sldId="268"/>
            <ac:spMk id="55" creationId="{4B9FAFB2-BEB5-4848-8018-BCAD99E2E1AA}"/>
          </ac:spMkLst>
        </pc:spChg>
        <pc:picChg chg="add del mod">
          <ac:chgData name="Chang Gao" userId="S::cgao68@uchicago.edu::ee677b2c-d618-451b-a0e1-6cdc7eed2cda" providerId="AD" clId="Web-{391E0D20-B809-4A5B-A3C8-49AA720E204E}" dt="2022-05-24T20:10:03.130" v="38"/>
          <ac:picMkLst>
            <pc:docMk/>
            <pc:sldMk cId="1376996652" sldId="268"/>
            <ac:picMk id="4" creationId="{32C24D41-85AE-EC30-38B4-7026F9670D74}"/>
          </ac:picMkLst>
        </pc:picChg>
      </pc:sldChg>
      <pc:sldChg chg="addSp delSp modSp new mod setBg">
        <pc:chgData name="Chang Gao" userId="S::cgao68@uchicago.edu::ee677b2c-d618-451b-a0e1-6cdc7eed2cda" providerId="AD" clId="Web-{391E0D20-B809-4A5B-A3C8-49AA720E204E}" dt="2022-05-24T20:21:54.180" v="76" actId="1076"/>
        <pc:sldMkLst>
          <pc:docMk/>
          <pc:sldMk cId="3443511958" sldId="274"/>
        </pc:sldMkLst>
        <pc:spChg chg="del">
          <ac:chgData name="Chang Gao" userId="S::cgao68@uchicago.edu::ee677b2c-d618-451b-a0e1-6cdc7eed2cda" providerId="AD" clId="Web-{391E0D20-B809-4A5B-A3C8-49AA720E204E}" dt="2022-05-24T20:10:16.849" v="40"/>
          <ac:spMkLst>
            <pc:docMk/>
            <pc:sldMk cId="3443511958" sldId="274"/>
            <ac:spMk id="2" creationId="{28EE4C8A-0C62-DA46-98CA-3FE05F9C8C83}"/>
          </ac:spMkLst>
        </pc:spChg>
        <pc:spChg chg="del">
          <ac:chgData name="Chang Gao" userId="S::cgao68@uchicago.edu::ee677b2c-d618-451b-a0e1-6cdc7eed2cda" providerId="AD" clId="Web-{391E0D20-B809-4A5B-A3C8-49AA720E204E}" dt="2022-05-24T20:10:05.396" v="39"/>
          <ac:spMkLst>
            <pc:docMk/>
            <pc:sldMk cId="3443511958" sldId="274"/>
            <ac:spMk id="3" creationId="{EE2A2188-124E-A048-059E-00DCB0CC6127}"/>
          </ac:spMkLst>
        </pc:spChg>
        <pc:spChg chg="add del">
          <ac:chgData name="Chang Gao" userId="S::cgao68@uchicago.edu::ee677b2c-d618-451b-a0e1-6cdc7eed2cda" providerId="AD" clId="Web-{391E0D20-B809-4A5B-A3C8-49AA720E204E}" dt="2022-05-24T20:21:20.914" v="68"/>
          <ac:spMkLst>
            <pc:docMk/>
            <pc:sldMk cId="3443511958" sldId="274"/>
            <ac:spMk id="10" creationId="{5F9CFCE6-877F-4858-B8BD-2C52CA8AFBC4}"/>
          </ac:spMkLst>
        </pc:spChg>
        <pc:spChg chg="add del">
          <ac:chgData name="Chang Gao" userId="S::cgao68@uchicago.edu::ee677b2c-d618-451b-a0e1-6cdc7eed2cda" providerId="AD" clId="Web-{391E0D20-B809-4A5B-A3C8-49AA720E204E}" dt="2022-05-24T20:21:20.914" v="68"/>
          <ac:spMkLst>
            <pc:docMk/>
            <pc:sldMk cId="3443511958" sldId="274"/>
            <ac:spMk id="12" creationId="{8213F8A0-12AE-4514-8372-0DD766EC28EE}"/>
          </ac:spMkLst>
        </pc:spChg>
        <pc:spChg chg="add del">
          <ac:chgData name="Chang Gao" userId="S::cgao68@uchicago.edu::ee677b2c-d618-451b-a0e1-6cdc7eed2cda" providerId="AD" clId="Web-{391E0D20-B809-4A5B-A3C8-49AA720E204E}" dt="2022-05-24T20:21:20.914" v="68"/>
          <ac:spMkLst>
            <pc:docMk/>
            <pc:sldMk cId="3443511958" sldId="274"/>
            <ac:spMk id="14" creationId="{9EFF17D4-9A8C-4CE5-B096-D8CCD4400437}"/>
          </ac:spMkLst>
        </pc:spChg>
        <pc:picChg chg="add mod ord">
          <ac:chgData name="Chang Gao" userId="S::cgao68@uchicago.edu::ee677b2c-d618-451b-a0e1-6cdc7eed2cda" providerId="AD" clId="Web-{391E0D20-B809-4A5B-A3C8-49AA720E204E}" dt="2022-05-24T20:21:20.914" v="68"/>
          <ac:picMkLst>
            <pc:docMk/>
            <pc:sldMk cId="3443511958" sldId="274"/>
            <ac:picMk id="4" creationId="{46D06DE4-E57B-1399-1B64-DAB3A0842458}"/>
          </ac:picMkLst>
        </pc:picChg>
        <pc:picChg chg="add mod">
          <ac:chgData name="Chang Gao" userId="S::cgao68@uchicago.edu::ee677b2c-d618-451b-a0e1-6cdc7eed2cda" providerId="AD" clId="Web-{391E0D20-B809-4A5B-A3C8-49AA720E204E}" dt="2022-05-24T20:21:54.180" v="76" actId="1076"/>
          <ac:picMkLst>
            <pc:docMk/>
            <pc:sldMk cId="3443511958" sldId="274"/>
            <ac:picMk id="5" creationId="{D605E8E9-D317-5103-15F8-6F6130EE8160}"/>
          </ac:picMkLst>
        </pc:picChg>
      </pc:sldChg>
      <pc:sldChg chg="new">
        <pc:chgData name="Chang Gao" userId="S::cgao68@uchicago.edu::ee677b2c-d618-451b-a0e1-6cdc7eed2cda" providerId="AD" clId="Web-{391E0D20-B809-4A5B-A3C8-49AA720E204E}" dt="2022-05-24T20:22:16.947" v="77"/>
        <pc:sldMkLst>
          <pc:docMk/>
          <pc:sldMk cId="3212916016" sldId="275"/>
        </pc:sldMkLst>
      </pc:sldChg>
    </pc:docChg>
  </pc:docChgLst>
  <pc:docChgLst>
    <pc:chgData name="Yifan Jiang" userId="S::yifanj@uchicago.edu::bb48f0ef-307d-4e33-af26-a43b581ca0b2" providerId="AD" clId="Web-{8299725E-779F-4E4A-B59C-AE7F5DCAAC80}"/>
    <pc:docChg chg="addSld delSld modSld">
      <pc:chgData name="Yifan Jiang" userId="S::yifanj@uchicago.edu::bb48f0ef-307d-4e33-af26-a43b581ca0b2" providerId="AD" clId="Web-{8299725E-779F-4E4A-B59C-AE7F5DCAAC80}" dt="2022-05-30T03:19:57.947" v="172" actId="1076"/>
      <pc:docMkLst>
        <pc:docMk/>
      </pc:docMkLst>
      <pc:sldChg chg="modSp">
        <pc:chgData name="Yifan Jiang" userId="S::yifanj@uchicago.edu::bb48f0ef-307d-4e33-af26-a43b581ca0b2" providerId="AD" clId="Web-{8299725E-779F-4E4A-B59C-AE7F5DCAAC80}" dt="2022-05-30T03:07:31.256" v="49" actId="20577"/>
        <pc:sldMkLst>
          <pc:docMk/>
          <pc:sldMk cId="3791441697" sldId="264"/>
        </pc:sldMkLst>
        <pc:spChg chg="mod">
          <ac:chgData name="Yifan Jiang" userId="S::yifanj@uchicago.edu::bb48f0ef-307d-4e33-af26-a43b581ca0b2" providerId="AD" clId="Web-{8299725E-779F-4E4A-B59C-AE7F5DCAAC80}" dt="2022-05-30T03:07:31.256" v="49" actId="20577"/>
          <ac:spMkLst>
            <pc:docMk/>
            <pc:sldMk cId="3791441697" sldId="264"/>
            <ac:spMk id="3" creationId="{DBC0CA9A-29DC-45F2-8888-963DA6DF213D}"/>
          </ac:spMkLst>
        </pc:spChg>
      </pc:sldChg>
      <pc:sldChg chg="del">
        <pc:chgData name="Yifan Jiang" userId="S::yifanj@uchicago.edu::bb48f0ef-307d-4e33-af26-a43b581ca0b2" providerId="AD" clId="Web-{8299725E-779F-4E4A-B59C-AE7F5DCAAC80}" dt="2022-05-30T03:07:04.677" v="46"/>
        <pc:sldMkLst>
          <pc:docMk/>
          <pc:sldMk cId="1784116866" sldId="266"/>
        </pc:sldMkLst>
      </pc:sldChg>
      <pc:sldChg chg="modSp">
        <pc:chgData name="Yifan Jiang" userId="S::yifanj@uchicago.edu::bb48f0ef-307d-4e33-af26-a43b581ca0b2" providerId="AD" clId="Web-{8299725E-779F-4E4A-B59C-AE7F5DCAAC80}" dt="2022-05-30T03:19:57.947" v="172" actId="1076"/>
        <pc:sldMkLst>
          <pc:docMk/>
          <pc:sldMk cId="647118208" sldId="273"/>
        </pc:sldMkLst>
        <pc:spChg chg="mod">
          <ac:chgData name="Yifan Jiang" userId="S::yifanj@uchicago.edu::bb48f0ef-307d-4e33-af26-a43b581ca0b2" providerId="AD" clId="Web-{8299725E-779F-4E4A-B59C-AE7F5DCAAC80}" dt="2022-05-30T03:19:57.947" v="172" actId="1076"/>
          <ac:spMkLst>
            <pc:docMk/>
            <pc:sldMk cId="647118208" sldId="273"/>
            <ac:spMk id="3" creationId="{D8F50061-7948-4F6E-A0A6-BDC9E1CDAE12}"/>
          </ac:spMkLst>
        </pc:spChg>
      </pc:sldChg>
      <pc:sldChg chg="modSp add replId">
        <pc:chgData name="Yifan Jiang" userId="S::yifanj@uchicago.edu::bb48f0ef-307d-4e33-af26-a43b581ca0b2" providerId="AD" clId="Web-{8299725E-779F-4E4A-B59C-AE7F5DCAAC80}" dt="2022-05-30T03:11:21.574" v="56" actId="20577"/>
        <pc:sldMkLst>
          <pc:docMk/>
          <pc:sldMk cId="4268315640" sldId="316"/>
        </pc:sldMkLst>
        <pc:spChg chg="mod">
          <ac:chgData name="Yifan Jiang" userId="S::yifanj@uchicago.edu::bb48f0ef-307d-4e33-af26-a43b581ca0b2" providerId="AD" clId="Web-{8299725E-779F-4E4A-B59C-AE7F5DCAAC80}" dt="2022-05-30T03:11:21.574" v="56" actId="20577"/>
          <ac:spMkLst>
            <pc:docMk/>
            <pc:sldMk cId="4268315640" sldId="316"/>
            <ac:spMk id="3" creationId="{A25A8FCE-0943-4A3C-A0C9-B29AD1E33B71}"/>
          </ac:spMkLst>
        </pc:spChg>
      </pc:sldChg>
    </pc:docChg>
  </pc:docChgLst>
  <pc:docChgLst>
    <pc:chgData name="Amy Zhang" userId="S::zhiruozhang@uchicago.edu::ee248494-2ec0-461f-ac3d-c6bfe360d5c9" providerId="AD" clId="Web-{3C17F877-4F30-4945-BF4A-AEBBB7F10677}"/>
    <pc:docChg chg="modSld">
      <pc:chgData name="Amy Zhang" userId="S::zhiruozhang@uchicago.edu::ee248494-2ec0-461f-ac3d-c6bfe360d5c9" providerId="AD" clId="Web-{3C17F877-4F30-4945-BF4A-AEBBB7F10677}" dt="2022-05-24T23:27:03.016" v="488" actId="20577"/>
      <pc:docMkLst>
        <pc:docMk/>
      </pc:docMkLst>
      <pc:sldChg chg="addSp modSp">
        <pc:chgData name="Amy Zhang" userId="S::zhiruozhang@uchicago.edu::ee248494-2ec0-461f-ac3d-c6bfe360d5c9" providerId="AD" clId="Web-{3C17F877-4F30-4945-BF4A-AEBBB7F10677}" dt="2022-05-24T23:27:03.016" v="488" actId="20577"/>
        <pc:sldMkLst>
          <pc:docMk/>
          <pc:sldMk cId="2922985734" sldId="262"/>
        </pc:sldMkLst>
        <pc:spChg chg="mod">
          <ac:chgData name="Amy Zhang" userId="S::zhiruozhang@uchicago.edu::ee248494-2ec0-461f-ac3d-c6bfe360d5c9" providerId="AD" clId="Web-{3C17F877-4F30-4945-BF4A-AEBBB7F10677}" dt="2022-05-24T23:19:01.378" v="135" actId="14100"/>
          <ac:spMkLst>
            <pc:docMk/>
            <pc:sldMk cId="2922985734" sldId="262"/>
            <ac:spMk id="3" creationId="{57889F1E-A37E-B37F-F21F-AB64F0CC659A}"/>
          </ac:spMkLst>
        </pc:spChg>
        <pc:spChg chg="add mod">
          <ac:chgData name="Amy Zhang" userId="S::zhiruozhang@uchicago.edu::ee248494-2ec0-461f-ac3d-c6bfe360d5c9" providerId="AD" clId="Web-{3C17F877-4F30-4945-BF4A-AEBBB7F10677}" dt="2022-05-24T23:21:09.877" v="194" actId="14100"/>
          <ac:spMkLst>
            <pc:docMk/>
            <pc:sldMk cId="2922985734" sldId="262"/>
            <ac:spMk id="5" creationId="{744D9C6B-333A-0817-3086-35FB32E0983B}"/>
          </ac:spMkLst>
        </pc:spChg>
        <pc:spChg chg="add mod ord">
          <ac:chgData name="Amy Zhang" userId="S::zhiruozhang@uchicago.edu::ee248494-2ec0-461f-ac3d-c6bfe360d5c9" providerId="AD" clId="Web-{3C17F877-4F30-4945-BF4A-AEBBB7F10677}" dt="2022-05-24T23:27:03.016" v="488" actId="20577"/>
          <ac:spMkLst>
            <pc:docMk/>
            <pc:sldMk cId="2922985734" sldId="262"/>
            <ac:spMk id="6" creationId="{4FE0180F-2114-8819-586A-4DF5658AD51B}"/>
          </ac:spMkLst>
        </pc:spChg>
        <pc:graphicFrameChg chg="add mod modGraphic">
          <ac:chgData name="Amy Zhang" userId="S::zhiruozhang@uchicago.edu::ee248494-2ec0-461f-ac3d-c6bfe360d5c9" providerId="AD" clId="Web-{3C17F877-4F30-4945-BF4A-AEBBB7F10677}" dt="2022-05-24T23:26:18.063" v="454"/>
          <ac:graphicFrameMkLst>
            <pc:docMk/>
            <pc:sldMk cId="2922985734" sldId="262"/>
            <ac:graphicFrameMk id="7" creationId="{48B0C91C-A198-799A-CE09-1D89BA9697C9}"/>
          </ac:graphicFrameMkLst>
        </pc:graphicFrameChg>
        <pc:graphicFrameChg chg="add mod">
          <ac:chgData name="Amy Zhang" userId="S::zhiruozhang@uchicago.edu::ee248494-2ec0-461f-ac3d-c6bfe360d5c9" providerId="AD" clId="Web-{3C17F877-4F30-4945-BF4A-AEBBB7F10677}" dt="2022-05-24T23:26:40.516" v="460" actId="1076"/>
          <ac:graphicFrameMkLst>
            <pc:docMk/>
            <pc:sldMk cId="2922985734" sldId="262"/>
            <ac:graphicFrameMk id="8" creationId="{10A1D2DC-03D7-2C0A-0F29-8ECB6B86327E}"/>
          </ac:graphicFrameMkLst>
        </pc:graphicFrameChg>
        <pc:picChg chg="add mod">
          <ac:chgData name="Amy Zhang" userId="S::zhiruozhang@uchicago.edu::ee248494-2ec0-461f-ac3d-c6bfe360d5c9" providerId="AD" clId="Web-{3C17F877-4F30-4945-BF4A-AEBBB7F10677}" dt="2022-05-24T23:21:42.315" v="199" actId="1076"/>
          <ac:picMkLst>
            <pc:docMk/>
            <pc:sldMk cId="2922985734" sldId="262"/>
            <ac:picMk id="4" creationId="{B37FD81C-D199-77BF-414F-1C2F01AE3E2E}"/>
          </ac:picMkLst>
        </pc:picChg>
      </pc:sldChg>
    </pc:docChg>
  </pc:docChgLst>
  <pc:docChgLst>
    <pc:chgData name="Yifan Jiang" userId="S::yifanj@uchicago.edu::bb48f0ef-307d-4e33-af26-a43b581ca0b2" providerId="AD" clId="Web-{317BE22B-4B90-47D9-A695-BCA0F03A2D03}"/>
    <pc:docChg chg="modSld">
      <pc:chgData name="Yifan Jiang" userId="S::yifanj@uchicago.edu::bb48f0ef-307d-4e33-af26-a43b581ca0b2" providerId="AD" clId="Web-{317BE22B-4B90-47D9-A695-BCA0F03A2D03}" dt="2022-05-30T03:49:15.751" v="13" actId="20577"/>
      <pc:docMkLst>
        <pc:docMk/>
      </pc:docMkLst>
      <pc:sldChg chg="modSp">
        <pc:chgData name="Yifan Jiang" userId="S::yifanj@uchicago.edu::bb48f0ef-307d-4e33-af26-a43b581ca0b2" providerId="AD" clId="Web-{317BE22B-4B90-47D9-A695-BCA0F03A2D03}" dt="2022-05-30T03:49:08.094" v="12" actId="20577"/>
        <pc:sldMkLst>
          <pc:docMk/>
          <pc:sldMk cId="872121430" sldId="260"/>
        </pc:sldMkLst>
        <pc:spChg chg="mod">
          <ac:chgData name="Yifan Jiang" userId="S::yifanj@uchicago.edu::bb48f0ef-307d-4e33-af26-a43b581ca0b2" providerId="AD" clId="Web-{317BE22B-4B90-47D9-A695-BCA0F03A2D03}" dt="2022-05-30T03:49:08.094" v="12" actId="20577"/>
          <ac:spMkLst>
            <pc:docMk/>
            <pc:sldMk cId="872121430" sldId="260"/>
            <ac:spMk id="2" creationId="{7257C1FA-0BD0-649E-5299-1656C041EC08}"/>
          </ac:spMkLst>
        </pc:spChg>
      </pc:sldChg>
      <pc:sldChg chg="addSp delSp modSp mod setBg">
        <pc:chgData name="Yifan Jiang" userId="S::yifanj@uchicago.edu::bb48f0ef-307d-4e33-af26-a43b581ca0b2" providerId="AD" clId="Web-{317BE22B-4B90-47D9-A695-BCA0F03A2D03}" dt="2022-05-30T03:48:37.640" v="11"/>
        <pc:sldMkLst>
          <pc:docMk/>
          <pc:sldMk cId="3791441697" sldId="264"/>
        </pc:sldMkLst>
        <pc:spChg chg="add del mod ord">
          <ac:chgData name="Yifan Jiang" userId="S::yifanj@uchicago.edu::bb48f0ef-307d-4e33-af26-a43b581ca0b2" providerId="AD" clId="Web-{317BE22B-4B90-47D9-A695-BCA0F03A2D03}" dt="2022-05-30T03:48:37.640" v="11"/>
          <ac:spMkLst>
            <pc:docMk/>
            <pc:sldMk cId="3791441697" sldId="264"/>
            <ac:spMk id="3" creationId="{DBC0CA9A-29DC-45F2-8888-963DA6DF213D}"/>
          </ac:spMkLst>
        </pc:spChg>
        <pc:spChg chg="ord topLvl">
          <ac:chgData name="Yifan Jiang" userId="S::yifanj@uchicago.edu::bb48f0ef-307d-4e33-af26-a43b581ca0b2" providerId="AD" clId="Web-{317BE22B-4B90-47D9-A695-BCA0F03A2D03}" dt="2022-05-30T03:48:37.640" v="11"/>
          <ac:spMkLst>
            <pc:docMk/>
            <pc:sldMk cId="3791441697" sldId="264"/>
            <ac:spMk id="13" creationId="{024EC86B-314F-F639-95D7-0F7AB4CBE4EB}"/>
          </ac:spMkLst>
        </pc:spChg>
        <pc:spChg chg="mod">
          <ac:chgData name="Yifan Jiang" userId="S::yifanj@uchicago.edu::bb48f0ef-307d-4e33-af26-a43b581ca0b2" providerId="AD" clId="Web-{317BE22B-4B90-47D9-A695-BCA0F03A2D03}" dt="2022-05-30T03:48:37.640" v="11"/>
          <ac:spMkLst>
            <pc:docMk/>
            <pc:sldMk cId="3791441697" sldId="264"/>
            <ac:spMk id="17" creationId="{BEE40D16-9135-C862-02AF-FE8506D642DA}"/>
          </ac:spMkLst>
        </pc:spChg>
        <pc:grpChg chg="del">
          <ac:chgData name="Yifan Jiang" userId="S::yifanj@uchicago.edu::bb48f0ef-307d-4e33-af26-a43b581ca0b2" providerId="AD" clId="Web-{317BE22B-4B90-47D9-A695-BCA0F03A2D03}" dt="2022-05-30T03:46:26.778" v="0"/>
          <ac:grpSpMkLst>
            <pc:docMk/>
            <pc:sldMk cId="3791441697" sldId="264"/>
            <ac:grpSpMk id="15" creationId="{22CC90EB-2C80-4454-E01A-A757D42C6F10}"/>
          </ac:grpSpMkLst>
        </pc:grpChg>
        <pc:graphicFrameChg chg="add del">
          <ac:chgData name="Yifan Jiang" userId="S::yifanj@uchicago.edu::bb48f0ef-307d-4e33-af26-a43b581ca0b2" providerId="AD" clId="Web-{317BE22B-4B90-47D9-A695-BCA0F03A2D03}" dt="2022-05-30T03:47:38.295" v="9"/>
          <ac:graphicFrameMkLst>
            <pc:docMk/>
            <pc:sldMk cId="3791441697" sldId="264"/>
            <ac:graphicFrameMk id="19" creationId="{96CDEECC-32B5-DF7A-7CDA-141E467893D2}"/>
          </ac:graphicFrameMkLst>
        </pc:graphicFrameChg>
        <pc:picChg chg="mod">
          <ac:chgData name="Yifan Jiang" userId="S::yifanj@uchicago.edu::bb48f0ef-307d-4e33-af26-a43b581ca0b2" providerId="AD" clId="Web-{317BE22B-4B90-47D9-A695-BCA0F03A2D03}" dt="2022-05-30T03:48:37.640" v="11"/>
          <ac:picMkLst>
            <pc:docMk/>
            <pc:sldMk cId="3791441697" sldId="264"/>
            <ac:picMk id="2" creationId="{C6F7EE86-D58D-F1E6-30EA-DD53CF4F90E9}"/>
          </ac:picMkLst>
        </pc:picChg>
        <pc:picChg chg="del topLvl">
          <ac:chgData name="Yifan Jiang" userId="S::yifanj@uchicago.edu::bb48f0ef-307d-4e33-af26-a43b581ca0b2" providerId="AD" clId="Web-{317BE22B-4B90-47D9-A695-BCA0F03A2D03}" dt="2022-05-30T03:46:26.778" v="0"/>
          <ac:picMkLst>
            <pc:docMk/>
            <pc:sldMk cId="3791441697" sldId="264"/>
            <ac:picMk id="14" creationId="{9E662C62-7764-CAD8-BF4A-C5CD6D46F156}"/>
          </ac:picMkLst>
        </pc:picChg>
        <pc:cxnChg chg="add del">
          <ac:chgData name="Yifan Jiang" userId="S::yifanj@uchicago.edu::bb48f0ef-307d-4e33-af26-a43b581ca0b2" providerId="AD" clId="Web-{317BE22B-4B90-47D9-A695-BCA0F03A2D03}" dt="2022-05-30T03:48:37.640" v="11"/>
          <ac:cxnSpMkLst>
            <pc:docMk/>
            <pc:sldMk cId="3791441697" sldId="264"/>
            <ac:cxnSpMk id="22" creationId="{A7F400EE-A8A5-48AF-B4D6-291B52C6F0B0}"/>
          </ac:cxnSpMkLst>
        </pc:cxnChg>
      </pc:sldChg>
      <pc:sldChg chg="modSp">
        <pc:chgData name="Yifan Jiang" userId="S::yifanj@uchicago.edu::bb48f0ef-307d-4e33-af26-a43b581ca0b2" providerId="AD" clId="Web-{317BE22B-4B90-47D9-A695-BCA0F03A2D03}" dt="2022-05-30T03:49:15.751" v="13" actId="20577"/>
        <pc:sldMkLst>
          <pc:docMk/>
          <pc:sldMk cId="1739649871" sldId="307"/>
        </pc:sldMkLst>
        <pc:spChg chg="mod">
          <ac:chgData name="Yifan Jiang" userId="S::yifanj@uchicago.edu::bb48f0ef-307d-4e33-af26-a43b581ca0b2" providerId="AD" clId="Web-{317BE22B-4B90-47D9-A695-BCA0F03A2D03}" dt="2022-05-30T03:49:15.751" v="13" actId="20577"/>
          <ac:spMkLst>
            <pc:docMk/>
            <pc:sldMk cId="1739649871" sldId="307"/>
            <ac:spMk id="2" creationId="{7257C1FA-0BD0-649E-5299-1656C041EC08}"/>
          </ac:spMkLst>
        </pc:spChg>
      </pc:sldChg>
      <pc:sldChg chg="delSp modSp">
        <pc:chgData name="Yifan Jiang" userId="S::yifanj@uchicago.edu::bb48f0ef-307d-4e33-af26-a43b581ca0b2" providerId="AD" clId="Web-{317BE22B-4B90-47D9-A695-BCA0F03A2D03}" dt="2022-05-30T03:46:57.122" v="7" actId="14100"/>
        <pc:sldMkLst>
          <pc:docMk/>
          <pc:sldMk cId="3075010488" sldId="317"/>
        </pc:sldMkLst>
        <pc:spChg chg="mod">
          <ac:chgData name="Yifan Jiang" userId="S::yifanj@uchicago.edu::bb48f0ef-307d-4e33-af26-a43b581ca0b2" providerId="AD" clId="Web-{317BE22B-4B90-47D9-A695-BCA0F03A2D03}" dt="2022-05-30T03:46:57.122" v="7" actId="14100"/>
          <ac:spMkLst>
            <pc:docMk/>
            <pc:sldMk cId="3075010488" sldId="317"/>
            <ac:spMk id="14" creationId="{26993AA1-0ACE-ACEF-E64D-AD60AD69F318}"/>
          </ac:spMkLst>
        </pc:spChg>
        <pc:picChg chg="del">
          <ac:chgData name="Yifan Jiang" userId="S::yifanj@uchicago.edu::bb48f0ef-307d-4e33-af26-a43b581ca0b2" providerId="AD" clId="Web-{317BE22B-4B90-47D9-A695-BCA0F03A2D03}" dt="2022-05-30T03:46:47.747" v="5"/>
          <ac:picMkLst>
            <pc:docMk/>
            <pc:sldMk cId="3075010488" sldId="317"/>
            <ac:picMk id="11" creationId="{A1CB8015-D7DD-A272-51AB-CA082028754C}"/>
          </ac:picMkLst>
        </pc:picChg>
      </pc:sldChg>
    </pc:docChg>
  </pc:docChgLst>
  <pc:docChgLst>
    <pc:chgData name="Chang Gao" userId="S::cgao68@uchicago.edu::ee677b2c-d618-451b-a0e1-6cdc7eed2cda" providerId="AD" clId="Web-{BBD83598-63A3-4BA6-B34F-6D35D3FE248B}"/>
    <pc:docChg chg="addSld modSld">
      <pc:chgData name="Chang Gao" userId="S::cgao68@uchicago.edu::ee677b2c-d618-451b-a0e1-6cdc7eed2cda" providerId="AD" clId="Web-{BBD83598-63A3-4BA6-B34F-6D35D3FE248B}" dt="2022-05-25T05:22:05.834" v="110"/>
      <pc:docMkLst>
        <pc:docMk/>
      </pc:docMkLst>
      <pc:sldChg chg="addSp delSp">
        <pc:chgData name="Chang Gao" userId="S::cgao68@uchicago.edu::ee677b2c-d618-451b-a0e1-6cdc7eed2cda" providerId="AD" clId="Web-{BBD83598-63A3-4BA6-B34F-6D35D3FE248B}" dt="2022-05-25T03:17:37.869" v="21"/>
        <pc:sldMkLst>
          <pc:docMk/>
          <pc:sldMk cId="1794009939" sldId="261"/>
        </pc:sldMkLst>
        <pc:inkChg chg="add">
          <ac:chgData name="Chang Gao" userId="S::cgao68@uchicago.edu::ee677b2c-d618-451b-a0e1-6cdc7eed2cda" providerId="AD" clId="Web-{BBD83598-63A3-4BA6-B34F-6D35D3FE248B}" dt="2022-05-25T03:17:35.603" v="19"/>
          <ac:inkMkLst>
            <pc:docMk/>
            <pc:sldMk cId="1794009939" sldId="261"/>
            <ac:inkMk id="4" creationId="{D756EFDF-03A4-BBFD-D16C-D51295CA4C94}"/>
          </ac:inkMkLst>
        </pc:inkChg>
        <pc:inkChg chg="add del">
          <ac:chgData name="Chang Gao" userId="S::cgao68@uchicago.edu::ee677b2c-d618-451b-a0e1-6cdc7eed2cda" providerId="AD" clId="Web-{BBD83598-63A3-4BA6-B34F-6D35D3FE248B}" dt="2022-05-25T03:17:37.869" v="21"/>
          <ac:inkMkLst>
            <pc:docMk/>
            <pc:sldMk cId="1794009939" sldId="261"/>
            <ac:inkMk id="6" creationId="{77358CE2-95B9-D952-CB8E-91A14414E4E1}"/>
          </ac:inkMkLst>
        </pc:inkChg>
      </pc:sldChg>
      <pc:sldChg chg="addSp delSp modSp">
        <pc:chgData name="Chang Gao" userId="S::cgao68@uchicago.edu::ee677b2c-d618-451b-a0e1-6cdc7eed2cda" providerId="AD" clId="Web-{BBD83598-63A3-4BA6-B34F-6D35D3FE248B}" dt="2022-05-25T03:47:33.733" v="76" actId="14100"/>
        <pc:sldMkLst>
          <pc:docMk/>
          <pc:sldMk cId="1381346773" sldId="276"/>
        </pc:sldMkLst>
        <pc:picChg chg="add mod">
          <ac:chgData name="Chang Gao" userId="S::cgao68@uchicago.edu::ee677b2c-d618-451b-a0e1-6cdc7eed2cda" providerId="AD" clId="Web-{BBD83598-63A3-4BA6-B34F-6D35D3FE248B}" dt="2022-05-25T03:47:33.733" v="76" actId="14100"/>
          <ac:picMkLst>
            <pc:docMk/>
            <pc:sldMk cId="1381346773" sldId="276"/>
            <ac:picMk id="2" creationId="{D359665A-2258-31C8-7224-43705ABC09F6}"/>
          </ac:picMkLst>
        </pc:picChg>
        <pc:inkChg chg="add del">
          <ac:chgData name="Chang Gao" userId="S::cgao68@uchicago.edu::ee677b2c-d618-451b-a0e1-6cdc7eed2cda" providerId="AD" clId="Web-{BBD83598-63A3-4BA6-B34F-6D35D3FE248B}" dt="2022-05-25T03:13:48.209" v="17"/>
          <ac:inkMkLst>
            <pc:docMk/>
            <pc:sldMk cId="1381346773" sldId="276"/>
            <ac:inkMk id="3" creationId="{3AFEBA41-8E5A-D9B5-216B-202DDD939F7A}"/>
          </ac:inkMkLst>
        </pc:inkChg>
        <pc:inkChg chg="add">
          <ac:chgData name="Chang Gao" userId="S::cgao68@uchicago.edu::ee677b2c-d618-451b-a0e1-6cdc7eed2cda" providerId="AD" clId="Web-{BBD83598-63A3-4BA6-B34F-6D35D3FE248B}" dt="2022-05-25T03:13:52.146" v="18"/>
          <ac:inkMkLst>
            <pc:docMk/>
            <pc:sldMk cId="1381346773" sldId="276"/>
            <ac:inkMk id="4" creationId="{4A1CB095-97C7-C942-B7B4-4597B5E91E5B}"/>
          </ac:inkMkLst>
        </pc:inkChg>
        <pc:inkChg chg="del">
          <ac:chgData name="Chang Gao" userId="S::cgao68@uchicago.edu::ee677b2c-d618-451b-a0e1-6cdc7eed2cda" providerId="AD" clId="Web-{BBD83598-63A3-4BA6-B34F-6D35D3FE248B}" dt="2022-05-25T03:13:25.083" v="13"/>
          <ac:inkMkLst>
            <pc:docMk/>
            <pc:sldMk cId="1381346773" sldId="276"/>
            <ac:inkMk id="9" creationId="{744D2E0A-97D2-2FF5-9358-85816C118420}"/>
          </ac:inkMkLst>
        </pc:inkChg>
      </pc:sldChg>
      <pc:sldChg chg="addSp delSp modSp add replId">
        <pc:chgData name="Chang Gao" userId="S::cgao68@uchicago.edu::ee677b2c-d618-451b-a0e1-6cdc7eed2cda" providerId="AD" clId="Web-{BBD83598-63A3-4BA6-B34F-6D35D3FE248B}" dt="2022-05-25T04:36:21.835" v="95" actId="1076"/>
        <pc:sldMkLst>
          <pc:docMk/>
          <pc:sldMk cId="872062303" sldId="280"/>
        </pc:sldMkLst>
        <pc:spChg chg="mod">
          <ac:chgData name="Chang Gao" userId="S::cgao68@uchicago.edu::ee677b2c-d618-451b-a0e1-6cdc7eed2cda" providerId="AD" clId="Web-{BBD83598-63A3-4BA6-B34F-6D35D3FE248B}" dt="2022-05-25T03:13:31.474" v="15" actId="20577"/>
          <ac:spMkLst>
            <pc:docMk/>
            <pc:sldMk cId="872062303" sldId="280"/>
            <ac:spMk id="11" creationId="{5B54BF95-A1F2-9DFD-DDE1-B470770C0920}"/>
          </ac:spMkLst>
        </pc:spChg>
        <pc:spChg chg="add mod">
          <ac:chgData name="Chang Gao" userId="S::cgao68@uchicago.edu::ee677b2c-d618-451b-a0e1-6cdc7eed2cda" providerId="AD" clId="Web-{BBD83598-63A3-4BA6-B34F-6D35D3FE248B}" dt="2022-05-25T03:49:13.766" v="86" actId="1076"/>
          <ac:spMkLst>
            <pc:docMk/>
            <pc:sldMk cId="872062303" sldId="280"/>
            <ac:spMk id="14" creationId="{D527D836-BA1C-F27C-C531-F794C4B224B6}"/>
          </ac:spMkLst>
        </pc:spChg>
        <pc:grpChg chg="mod">
          <ac:chgData name="Chang Gao" userId="S::cgao68@uchicago.edu::ee677b2c-d618-451b-a0e1-6cdc7eed2cda" providerId="AD" clId="Web-{BBD83598-63A3-4BA6-B34F-6D35D3FE248B}" dt="2022-05-25T03:35:00.789" v="74" actId="1076"/>
          <ac:grpSpMkLst>
            <pc:docMk/>
            <pc:sldMk cId="872062303" sldId="280"/>
            <ac:grpSpMk id="13" creationId="{0B591774-2B35-BA8F-E26E-1973860E46B9}"/>
          </ac:grpSpMkLst>
        </pc:grpChg>
        <pc:picChg chg="add mod">
          <ac:chgData name="Chang Gao" userId="S::cgao68@uchicago.edu::ee677b2c-d618-451b-a0e1-6cdc7eed2cda" providerId="AD" clId="Web-{BBD83598-63A3-4BA6-B34F-6D35D3FE248B}" dt="2022-05-25T04:36:21.835" v="95" actId="1076"/>
          <ac:picMkLst>
            <pc:docMk/>
            <pc:sldMk cId="872062303" sldId="280"/>
            <ac:picMk id="2" creationId="{356A424C-5D06-CE11-D54F-5A4C6B442E92}"/>
          </ac:picMkLst>
        </pc:picChg>
        <pc:picChg chg="del">
          <ac:chgData name="Chang Gao" userId="S::cgao68@uchicago.edu::ee677b2c-d618-451b-a0e1-6cdc7eed2cda" providerId="AD" clId="Web-{BBD83598-63A3-4BA6-B34F-6D35D3FE248B}" dt="2022-05-25T03:13:28.739" v="14"/>
          <ac:picMkLst>
            <pc:docMk/>
            <pc:sldMk cId="872062303" sldId="280"/>
            <ac:picMk id="2" creationId="{D359665A-2258-31C8-7224-43705ABC09F6}"/>
          </ac:picMkLst>
        </pc:picChg>
        <pc:inkChg chg="add">
          <ac:chgData name="Chang Gao" userId="S::cgao68@uchicago.edu::ee677b2c-d618-451b-a0e1-6cdc7eed2cda" providerId="AD" clId="Web-{BBD83598-63A3-4BA6-B34F-6D35D3FE248B}" dt="2022-05-25T03:32:55.927" v="22"/>
          <ac:inkMkLst>
            <pc:docMk/>
            <pc:sldMk cId="872062303" sldId="280"/>
            <ac:inkMk id="3" creationId="{FC661F82-1E1F-76FB-B3F1-5825A78CF84E}"/>
          </ac:inkMkLst>
        </pc:inkChg>
        <pc:inkChg chg="add del">
          <ac:chgData name="Chang Gao" userId="S::cgao68@uchicago.edu::ee677b2c-d618-451b-a0e1-6cdc7eed2cda" providerId="AD" clId="Web-{BBD83598-63A3-4BA6-B34F-6D35D3FE248B}" dt="2022-05-25T03:34:41.476" v="69"/>
          <ac:inkMkLst>
            <pc:docMk/>
            <pc:sldMk cId="872062303" sldId="280"/>
            <ac:inkMk id="4" creationId="{A2F2E7A0-4D38-39AA-CC36-CA8D0D9E44D4}"/>
          </ac:inkMkLst>
        </pc:inkChg>
        <pc:inkChg chg="add mod">
          <ac:chgData name="Chang Gao" userId="S::cgao68@uchicago.edu::ee677b2c-d618-451b-a0e1-6cdc7eed2cda" providerId="AD" clId="Web-{BBD83598-63A3-4BA6-B34F-6D35D3FE248B}" dt="2022-05-25T03:34:37.632" v="68" actId="1076"/>
          <ac:inkMkLst>
            <pc:docMk/>
            <pc:sldMk cId="872062303" sldId="280"/>
            <ac:inkMk id="8" creationId="{5A54290F-61C8-3DCF-6DCA-D8C1BF47A4DE}"/>
          </ac:inkMkLst>
        </pc:inkChg>
        <pc:inkChg chg="del mod">
          <ac:chgData name="Chang Gao" userId="S::cgao68@uchicago.edu::ee677b2c-d618-451b-a0e1-6cdc7eed2cda" providerId="AD" clId="Web-{BBD83598-63A3-4BA6-B34F-6D35D3FE248B}" dt="2022-05-25T03:13:21.442" v="12"/>
          <ac:inkMkLst>
            <pc:docMk/>
            <pc:sldMk cId="872062303" sldId="280"/>
            <ac:inkMk id="9" creationId="{744D2E0A-97D2-2FF5-9358-85816C118420}"/>
          </ac:inkMkLst>
        </pc:inkChg>
        <pc:inkChg chg="add del">
          <ac:chgData name="Chang Gao" userId="S::cgao68@uchicago.edu::ee677b2c-d618-451b-a0e1-6cdc7eed2cda" providerId="AD" clId="Web-{BBD83598-63A3-4BA6-B34F-6D35D3FE248B}" dt="2022-05-25T03:34:24.773" v="64"/>
          <ac:inkMkLst>
            <pc:docMk/>
            <pc:sldMk cId="872062303" sldId="280"/>
            <ac:inkMk id="10" creationId="{028BFF04-BAA3-5C43-D925-DC2D8D5CA49F}"/>
          </ac:inkMkLst>
        </pc:inkChg>
        <pc:inkChg chg="add del">
          <ac:chgData name="Chang Gao" userId="S::cgao68@uchicago.edu::ee677b2c-d618-451b-a0e1-6cdc7eed2cda" providerId="AD" clId="Web-{BBD83598-63A3-4BA6-B34F-6D35D3FE248B}" dt="2022-05-25T03:33:48.037" v="28"/>
          <ac:inkMkLst>
            <pc:docMk/>
            <pc:sldMk cId="872062303" sldId="280"/>
            <ac:inkMk id="15" creationId="{8EB5EFB0-7A49-1E9F-189D-390EB3B61255}"/>
          </ac:inkMkLst>
        </pc:inkChg>
      </pc:sldChg>
      <pc:sldChg chg="addSp delSp modSp add replId">
        <pc:chgData name="Chang Gao" userId="S::cgao68@uchicago.edu::ee677b2c-d618-451b-a0e1-6cdc7eed2cda" providerId="AD" clId="Web-{BBD83598-63A3-4BA6-B34F-6D35D3FE248B}" dt="2022-05-25T05:22:05.834" v="110"/>
        <pc:sldMkLst>
          <pc:docMk/>
          <pc:sldMk cId="2575635330" sldId="283"/>
        </pc:sldMkLst>
        <pc:spChg chg="mod">
          <ac:chgData name="Chang Gao" userId="S::cgao68@uchicago.edu::ee677b2c-d618-451b-a0e1-6cdc7eed2cda" providerId="AD" clId="Web-{BBD83598-63A3-4BA6-B34F-6D35D3FE248B}" dt="2022-05-25T05:21:29.724" v="109" actId="20577"/>
          <ac:spMkLst>
            <pc:docMk/>
            <pc:sldMk cId="2575635330" sldId="283"/>
            <ac:spMk id="14" creationId="{D527D836-BA1C-F27C-C531-F794C4B224B6}"/>
          </ac:spMkLst>
        </pc:spChg>
        <pc:picChg chg="del">
          <ac:chgData name="Chang Gao" userId="S::cgao68@uchicago.edu::ee677b2c-d618-451b-a0e1-6cdc7eed2cda" providerId="AD" clId="Web-{BBD83598-63A3-4BA6-B34F-6D35D3FE248B}" dt="2022-05-25T04:36:33.038" v="97"/>
          <ac:picMkLst>
            <pc:docMk/>
            <pc:sldMk cId="2575635330" sldId="283"/>
            <ac:picMk id="2" creationId="{356A424C-5D06-CE11-D54F-5A4C6B442E92}"/>
          </ac:picMkLst>
        </pc:picChg>
        <pc:inkChg chg="del">
          <ac:chgData name="Chang Gao" userId="S::cgao68@uchicago.edu::ee677b2c-d618-451b-a0e1-6cdc7eed2cda" providerId="AD" clId="Web-{BBD83598-63A3-4BA6-B34F-6D35D3FE248B}" dt="2022-05-25T04:45:38.472" v="98"/>
          <ac:inkMkLst>
            <pc:docMk/>
            <pc:sldMk cId="2575635330" sldId="283"/>
            <ac:inkMk id="3" creationId="{FC661F82-1E1F-76FB-B3F1-5825A78CF84E}"/>
          </ac:inkMkLst>
        </pc:inkChg>
        <pc:inkChg chg="add">
          <ac:chgData name="Chang Gao" userId="S::cgao68@uchicago.edu::ee677b2c-d618-451b-a0e1-6cdc7eed2cda" providerId="AD" clId="Web-{BBD83598-63A3-4BA6-B34F-6D35D3FE248B}" dt="2022-05-25T04:45:53.113" v="99"/>
          <ac:inkMkLst>
            <pc:docMk/>
            <pc:sldMk cId="2575635330" sldId="283"/>
            <ac:inkMk id="4" creationId="{B5DD3C68-D402-C07A-C662-EB2F14BDCC80}"/>
          </ac:inkMkLst>
        </pc:inkChg>
        <pc:inkChg chg="add">
          <ac:chgData name="Chang Gao" userId="S::cgao68@uchicago.edu::ee677b2c-d618-451b-a0e1-6cdc7eed2cda" providerId="AD" clId="Web-{BBD83598-63A3-4BA6-B34F-6D35D3FE248B}" dt="2022-05-25T04:59:21.855" v="102"/>
          <ac:inkMkLst>
            <pc:docMk/>
            <pc:sldMk cId="2575635330" sldId="283"/>
            <ac:inkMk id="9" creationId="{C43159FE-1B12-C553-1363-BD0A7410924A}"/>
          </ac:inkMkLst>
        </pc:inkChg>
        <pc:inkChg chg="add">
          <ac:chgData name="Chang Gao" userId="S::cgao68@uchicago.edu::ee677b2c-d618-451b-a0e1-6cdc7eed2cda" providerId="AD" clId="Web-{BBD83598-63A3-4BA6-B34F-6D35D3FE248B}" dt="2022-05-25T05:22:05.834" v="110"/>
          <ac:inkMkLst>
            <pc:docMk/>
            <pc:sldMk cId="2575635330" sldId="283"/>
            <ac:inkMk id="10" creationId="{5400F1BF-7B7C-7FB3-F89D-3C9F7EEA14D7}"/>
          </ac:inkMkLst>
        </pc:inkChg>
      </pc:sldChg>
    </pc:docChg>
  </pc:docChgLst>
  <pc:docChgLst>
    <pc:chgData name="Yifan Jiang" userId="S::yifanj@uchicago.edu::bb48f0ef-307d-4e33-af26-a43b581ca0b2" providerId="AD" clId="Web-{398A0B7E-9B83-D681-D805-C45DA0A4A47C}"/>
    <pc:docChg chg="addSld delSld modSld sldOrd">
      <pc:chgData name="Yifan Jiang" userId="S::yifanj@uchicago.edu::bb48f0ef-307d-4e33-af26-a43b581ca0b2" providerId="AD" clId="Web-{398A0B7E-9B83-D681-D805-C45DA0A4A47C}" dt="2022-05-25T03:22:18.721" v="186" actId="20577"/>
      <pc:docMkLst>
        <pc:docMk/>
      </pc:docMkLst>
      <pc:sldChg chg="addSp delSp modSp">
        <pc:chgData name="Yifan Jiang" userId="S::yifanj@uchicago.edu::bb48f0ef-307d-4e33-af26-a43b581ca0b2" providerId="AD" clId="Web-{398A0B7E-9B83-D681-D805-C45DA0A4A47C}" dt="2022-05-25T03:20:52.389" v="176"/>
        <pc:sldMkLst>
          <pc:docMk/>
          <pc:sldMk cId="2694500852" sldId="263"/>
        </pc:sldMkLst>
        <pc:spChg chg="add del mod">
          <ac:chgData name="Yifan Jiang" userId="S::yifanj@uchicago.edu::bb48f0ef-307d-4e33-af26-a43b581ca0b2" providerId="AD" clId="Web-{398A0B7E-9B83-D681-D805-C45DA0A4A47C}" dt="2022-05-25T03:17:50.961" v="133"/>
          <ac:spMkLst>
            <pc:docMk/>
            <pc:sldMk cId="2694500852" sldId="263"/>
            <ac:spMk id="3" creationId="{4FA390CB-48B6-48CB-9CAF-ADA9F06F4AD1}"/>
          </ac:spMkLst>
        </pc:spChg>
        <pc:spChg chg="del">
          <ac:chgData name="Yifan Jiang" userId="S::yifanj@uchicago.edu::bb48f0ef-307d-4e33-af26-a43b581ca0b2" providerId="AD" clId="Web-{398A0B7E-9B83-D681-D805-C45DA0A4A47C}" dt="2022-05-25T03:20:17.576" v="161"/>
          <ac:spMkLst>
            <pc:docMk/>
            <pc:sldMk cId="2694500852" sldId="263"/>
            <ac:spMk id="6" creationId="{D1D3046C-A883-4598-9EC5-B5A1334D45C2}"/>
          </ac:spMkLst>
        </pc:spChg>
        <pc:spChg chg="add del mod">
          <ac:chgData name="Yifan Jiang" userId="S::yifanj@uchicago.edu::bb48f0ef-307d-4e33-af26-a43b581ca0b2" providerId="AD" clId="Web-{398A0B7E-9B83-D681-D805-C45DA0A4A47C}" dt="2022-05-25T03:17:43.929" v="132"/>
          <ac:spMkLst>
            <pc:docMk/>
            <pc:sldMk cId="2694500852" sldId="263"/>
            <ac:spMk id="7" creationId="{E7D6DD30-79F4-F99A-8900-4FD5DFAD10D6}"/>
          </ac:spMkLst>
        </pc:spChg>
        <pc:spChg chg="add del mod">
          <ac:chgData name="Yifan Jiang" userId="S::yifanj@uchicago.edu::bb48f0ef-307d-4e33-af26-a43b581ca0b2" providerId="AD" clId="Web-{398A0B7E-9B83-D681-D805-C45DA0A4A47C}" dt="2022-05-25T03:18:03.742" v="136"/>
          <ac:spMkLst>
            <pc:docMk/>
            <pc:sldMk cId="2694500852" sldId="263"/>
            <ac:spMk id="11" creationId="{7AC63D23-90E9-16C7-4F3F-85A8270A5B74}"/>
          </ac:spMkLst>
        </pc:spChg>
        <pc:spChg chg="add del">
          <ac:chgData name="Yifan Jiang" userId="S::yifanj@uchicago.edu::bb48f0ef-307d-4e33-af26-a43b581ca0b2" providerId="AD" clId="Web-{398A0B7E-9B83-D681-D805-C45DA0A4A47C}" dt="2022-05-25T03:17:42.195" v="131"/>
          <ac:spMkLst>
            <pc:docMk/>
            <pc:sldMk cId="2694500852" sldId="263"/>
            <ac:spMk id="12" creationId="{5609B2D9-2C00-7D53-10E0-6215633C8AD5}"/>
          </ac:spMkLst>
        </pc:spChg>
        <pc:spChg chg="add del">
          <ac:chgData name="Yifan Jiang" userId="S::yifanj@uchicago.edu::bb48f0ef-307d-4e33-af26-a43b581ca0b2" providerId="AD" clId="Web-{398A0B7E-9B83-D681-D805-C45DA0A4A47C}" dt="2022-05-25T03:17:59.477" v="135"/>
          <ac:spMkLst>
            <pc:docMk/>
            <pc:sldMk cId="2694500852" sldId="263"/>
            <ac:spMk id="15" creationId="{7CF7D988-3433-1D5E-20B1-CF5B290EDCDE}"/>
          </ac:spMkLst>
        </pc:spChg>
        <pc:spChg chg="add">
          <ac:chgData name="Yifan Jiang" userId="S::yifanj@uchicago.edu::bb48f0ef-307d-4e33-af26-a43b581ca0b2" providerId="AD" clId="Web-{398A0B7E-9B83-D681-D805-C45DA0A4A47C}" dt="2022-05-25T03:18:35.228" v="137"/>
          <ac:spMkLst>
            <pc:docMk/>
            <pc:sldMk cId="2694500852" sldId="263"/>
            <ac:spMk id="16" creationId="{7CF7D988-3433-1D5E-20B1-CF5B290EDCDE}"/>
          </ac:spMkLst>
        </pc:spChg>
        <pc:picChg chg="add del mod">
          <ac:chgData name="Yifan Jiang" userId="S::yifanj@uchicago.edu::bb48f0ef-307d-4e33-af26-a43b581ca0b2" providerId="AD" clId="Web-{398A0B7E-9B83-D681-D805-C45DA0A4A47C}" dt="2022-05-25T03:17:13.491" v="118"/>
          <ac:picMkLst>
            <pc:docMk/>
            <pc:sldMk cId="2694500852" sldId="263"/>
            <ac:picMk id="4" creationId="{BD34183B-F80F-C7BA-4273-58778CD62103}"/>
          </ac:picMkLst>
        </pc:picChg>
        <pc:picChg chg="add del">
          <ac:chgData name="Yifan Jiang" userId="S::yifanj@uchicago.edu::bb48f0ef-307d-4e33-af26-a43b581ca0b2" providerId="AD" clId="Web-{398A0B7E-9B83-D681-D805-C45DA0A4A47C}" dt="2022-05-25T03:17:15.991" v="120"/>
          <ac:picMkLst>
            <pc:docMk/>
            <pc:sldMk cId="2694500852" sldId="263"/>
            <ac:picMk id="8" creationId="{C34C5F8B-221E-7246-98F0-43191A2F7304}"/>
          </ac:picMkLst>
        </pc:picChg>
        <pc:picChg chg="add del mod">
          <ac:chgData name="Yifan Jiang" userId="S::yifanj@uchicago.edu::bb48f0ef-307d-4e33-af26-a43b581ca0b2" providerId="AD" clId="Web-{398A0B7E-9B83-D681-D805-C45DA0A4A47C}" dt="2022-05-25T03:17:23.100" v="125"/>
          <ac:picMkLst>
            <pc:docMk/>
            <pc:sldMk cId="2694500852" sldId="263"/>
            <ac:picMk id="9" creationId="{B18F70C8-646D-2408-04FF-CEE74B47A890}"/>
          </ac:picMkLst>
        </pc:picChg>
        <pc:picChg chg="add del">
          <ac:chgData name="Yifan Jiang" userId="S::yifanj@uchicago.edu::bb48f0ef-307d-4e33-af26-a43b581ca0b2" providerId="AD" clId="Web-{398A0B7E-9B83-D681-D805-C45DA0A4A47C}" dt="2022-05-25T03:20:52.389" v="176"/>
          <ac:picMkLst>
            <pc:docMk/>
            <pc:sldMk cId="2694500852" sldId="263"/>
            <ac:picMk id="1026" creationId="{F6DD6ACD-382E-4779-BC98-C555A8B74707}"/>
          </ac:picMkLst>
        </pc:picChg>
      </pc:sldChg>
      <pc:sldChg chg="addSp delSp modSp del">
        <pc:chgData name="Yifan Jiang" userId="S::yifanj@uchicago.edu::bb48f0ef-307d-4e33-af26-a43b581ca0b2" providerId="AD" clId="Web-{398A0B7E-9B83-D681-D805-C45DA0A4A47C}" dt="2022-05-25T03:11:12.757" v="10"/>
        <pc:sldMkLst>
          <pc:docMk/>
          <pc:sldMk cId="812822112" sldId="278"/>
        </pc:sldMkLst>
        <pc:spChg chg="del">
          <ac:chgData name="Yifan Jiang" userId="S::yifanj@uchicago.edu::bb48f0ef-307d-4e33-af26-a43b581ca0b2" providerId="AD" clId="Web-{398A0B7E-9B83-D681-D805-C45DA0A4A47C}" dt="2022-05-25T03:07:55.265" v="1"/>
          <ac:spMkLst>
            <pc:docMk/>
            <pc:sldMk cId="812822112" sldId="278"/>
            <ac:spMk id="9" creationId="{8B7C8BAB-8DE3-D209-B21C-4ECAAD3E86D9}"/>
          </ac:spMkLst>
        </pc:spChg>
        <pc:picChg chg="add del mod">
          <ac:chgData name="Yifan Jiang" userId="S::yifanj@uchicago.edu::bb48f0ef-307d-4e33-af26-a43b581ca0b2" providerId="AD" clId="Web-{398A0B7E-9B83-D681-D805-C45DA0A4A47C}" dt="2022-05-25T03:11:11.663" v="9"/>
          <ac:picMkLst>
            <pc:docMk/>
            <pc:sldMk cId="812822112" sldId="278"/>
            <ac:picMk id="4" creationId="{7221FFCF-3A85-F8AF-398B-CE3B801AA3B4}"/>
          </ac:picMkLst>
        </pc:picChg>
        <pc:picChg chg="del">
          <ac:chgData name="Yifan Jiang" userId="S::yifanj@uchicago.edu::bb48f0ef-307d-4e33-af26-a43b581ca0b2" providerId="AD" clId="Web-{398A0B7E-9B83-D681-D805-C45DA0A4A47C}" dt="2022-05-25T03:07:52.296" v="0"/>
          <ac:picMkLst>
            <pc:docMk/>
            <pc:sldMk cId="812822112" sldId="278"/>
            <ac:picMk id="8" creationId="{50CEDF7E-4324-6E84-8E81-071BB11698DE}"/>
          </ac:picMkLst>
        </pc:picChg>
      </pc:sldChg>
      <pc:sldChg chg="addSp delSp modSp add ord replId">
        <pc:chgData name="Yifan Jiang" userId="S::yifanj@uchicago.edu::bb48f0ef-307d-4e33-af26-a43b581ca0b2" providerId="AD" clId="Web-{398A0B7E-9B83-D681-D805-C45DA0A4A47C}" dt="2022-05-25T03:19:34.293" v="153" actId="1076"/>
        <pc:sldMkLst>
          <pc:docMk/>
          <pc:sldMk cId="3974433260" sldId="279"/>
        </pc:sldMkLst>
        <pc:spChg chg="add del mod">
          <ac:chgData name="Yifan Jiang" userId="S::yifanj@uchicago.edu::bb48f0ef-307d-4e33-af26-a43b581ca0b2" providerId="AD" clId="Web-{398A0B7E-9B83-D681-D805-C45DA0A4A47C}" dt="2022-05-25T03:14:40.452" v="74"/>
          <ac:spMkLst>
            <pc:docMk/>
            <pc:sldMk cId="3974433260" sldId="279"/>
            <ac:spMk id="10" creationId="{6CE398B8-E5ED-1B63-9C51-02296340F4D7}"/>
          </ac:spMkLst>
        </pc:spChg>
        <pc:spChg chg="mod">
          <ac:chgData name="Yifan Jiang" userId="S::yifanj@uchicago.edu::bb48f0ef-307d-4e33-af26-a43b581ca0b2" providerId="AD" clId="Web-{398A0B7E-9B83-D681-D805-C45DA0A4A47C}" dt="2022-05-25T03:16:49.958" v="115" actId="14100"/>
          <ac:spMkLst>
            <pc:docMk/>
            <pc:sldMk cId="3974433260" sldId="279"/>
            <ac:spMk id="11" creationId="{5B54BF95-A1F2-9DFD-DDE1-B470770C0920}"/>
          </ac:spMkLst>
        </pc:spChg>
        <pc:spChg chg="add mod">
          <ac:chgData name="Yifan Jiang" userId="S::yifanj@uchicago.edu::bb48f0ef-307d-4e33-af26-a43b581ca0b2" providerId="AD" clId="Web-{398A0B7E-9B83-D681-D805-C45DA0A4A47C}" dt="2022-05-25T03:19:34.293" v="150" actId="1076"/>
          <ac:spMkLst>
            <pc:docMk/>
            <pc:sldMk cId="3974433260" sldId="279"/>
            <ac:spMk id="15" creationId="{D655BAF5-52EC-9FD9-FE79-044B8F53E9D8}"/>
          </ac:spMkLst>
        </pc:spChg>
        <pc:spChg chg="add mod">
          <ac:chgData name="Yifan Jiang" userId="S::yifanj@uchicago.edu::bb48f0ef-307d-4e33-af26-a43b581ca0b2" providerId="AD" clId="Web-{398A0B7E-9B83-D681-D805-C45DA0A4A47C}" dt="2022-05-25T03:19:34.293" v="151" actId="1076"/>
          <ac:spMkLst>
            <pc:docMk/>
            <pc:sldMk cId="3974433260" sldId="279"/>
            <ac:spMk id="16" creationId="{386AD018-7A8B-D288-31CC-92F190D5C822}"/>
          </ac:spMkLst>
        </pc:spChg>
        <pc:spChg chg="add mod">
          <ac:chgData name="Yifan Jiang" userId="S::yifanj@uchicago.edu::bb48f0ef-307d-4e33-af26-a43b581ca0b2" providerId="AD" clId="Web-{398A0B7E-9B83-D681-D805-C45DA0A4A47C}" dt="2022-05-25T03:19:34.293" v="152" actId="1076"/>
          <ac:spMkLst>
            <pc:docMk/>
            <pc:sldMk cId="3974433260" sldId="279"/>
            <ac:spMk id="17" creationId="{91FE4FAE-DBF9-04BF-2520-EE60379C6FEF}"/>
          </ac:spMkLst>
        </pc:spChg>
        <pc:spChg chg="add mod">
          <ac:chgData name="Yifan Jiang" userId="S::yifanj@uchicago.edu::bb48f0ef-307d-4e33-af26-a43b581ca0b2" providerId="AD" clId="Web-{398A0B7E-9B83-D681-D805-C45DA0A4A47C}" dt="2022-05-25T03:19:34.293" v="153" actId="1076"/>
          <ac:spMkLst>
            <pc:docMk/>
            <pc:sldMk cId="3974433260" sldId="279"/>
            <ac:spMk id="18" creationId="{AEB8DB46-0D58-8018-F644-B124DCA02828}"/>
          </ac:spMkLst>
        </pc:spChg>
        <pc:grpChg chg="del">
          <ac:chgData name="Yifan Jiang" userId="S::yifanj@uchicago.edu::bb48f0ef-307d-4e33-af26-a43b581ca0b2" providerId="AD" clId="Web-{398A0B7E-9B83-D681-D805-C45DA0A4A47C}" dt="2022-05-25T03:11:15.132" v="11"/>
          <ac:grpSpMkLst>
            <pc:docMk/>
            <pc:sldMk cId="3974433260" sldId="279"/>
            <ac:grpSpMk id="7" creationId="{A2C92E03-B3A8-D21B-5879-4A475A33C435}"/>
          </ac:grpSpMkLst>
        </pc:grpChg>
        <pc:picChg chg="add mod">
          <ac:chgData name="Yifan Jiang" userId="S::yifanj@uchicago.edu::bb48f0ef-307d-4e33-af26-a43b581ca0b2" providerId="AD" clId="Web-{398A0B7E-9B83-D681-D805-C45DA0A4A47C}" dt="2022-05-25T03:19:34.246" v="146" actId="1076"/>
          <ac:picMkLst>
            <pc:docMk/>
            <pc:sldMk cId="3974433260" sldId="279"/>
            <ac:picMk id="2" creationId="{B86C674D-DB2F-7782-7860-911C05CB2E9B}"/>
          </ac:picMkLst>
        </pc:picChg>
        <pc:picChg chg="add mod">
          <ac:chgData name="Yifan Jiang" userId="S::yifanj@uchicago.edu::bb48f0ef-307d-4e33-af26-a43b581ca0b2" providerId="AD" clId="Web-{398A0B7E-9B83-D681-D805-C45DA0A4A47C}" dt="2022-05-25T03:19:34.261" v="147" actId="1076"/>
          <ac:picMkLst>
            <pc:docMk/>
            <pc:sldMk cId="3974433260" sldId="279"/>
            <ac:picMk id="3" creationId="{9ACB43EF-9FAF-AC8D-1C1C-2C507B109BC2}"/>
          </ac:picMkLst>
        </pc:picChg>
        <pc:picChg chg="add mod">
          <ac:chgData name="Yifan Jiang" userId="S::yifanj@uchicago.edu::bb48f0ef-307d-4e33-af26-a43b581ca0b2" providerId="AD" clId="Web-{398A0B7E-9B83-D681-D805-C45DA0A4A47C}" dt="2022-05-25T03:19:34.277" v="148" actId="1076"/>
          <ac:picMkLst>
            <pc:docMk/>
            <pc:sldMk cId="3974433260" sldId="279"/>
            <ac:picMk id="4" creationId="{F68E20DF-2051-1EB2-E2C7-862869A9688E}"/>
          </ac:picMkLst>
        </pc:picChg>
        <pc:picChg chg="add mod">
          <ac:chgData name="Yifan Jiang" userId="S::yifanj@uchicago.edu::bb48f0ef-307d-4e33-af26-a43b581ca0b2" providerId="AD" clId="Web-{398A0B7E-9B83-D681-D805-C45DA0A4A47C}" dt="2022-05-25T03:19:34.277" v="149" actId="1076"/>
          <ac:picMkLst>
            <pc:docMk/>
            <pc:sldMk cId="3974433260" sldId="279"/>
            <ac:picMk id="8" creationId="{2800CAC5-FC9C-0854-8A9A-F2E192194F3B}"/>
          </ac:picMkLst>
        </pc:picChg>
        <pc:picChg chg="add del mod">
          <ac:chgData name="Yifan Jiang" userId="S::yifanj@uchicago.edu::bb48f0ef-307d-4e33-af26-a43b581ca0b2" providerId="AD" clId="Web-{398A0B7E-9B83-D681-D805-C45DA0A4A47C}" dt="2022-05-25T03:13:29.246" v="39"/>
          <ac:picMkLst>
            <pc:docMk/>
            <pc:sldMk cId="3974433260" sldId="279"/>
            <ac:picMk id="14" creationId="{C70DF7F8-D53B-2694-98C8-680284135CD6}"/>
          </ac:picMkLst>
        </pc:picChg>
        <pc:inkChg chg="del">
          <ac:chgData name="Yifan Jiang" userId="S::yifanj@uchicago.edu::bb48f0ef-307d-4e33-af26-a43b581ca0b2" providerId="AD" clId="Web-{398A0B7E-9B83-D681-D805-C45DA0A4A47C}" dt="2022-05-25T03:11:16.695" v="12"/>
          <ac:inkMkLst>
            <pc:docMk/>
            <pc:sldMk cId="3974433260" sldId="279"/>
            <ac:inkMk id="9" creationId="{744D2E0A-97D2-2FF5-9358-85816C118420}"/>
          </ac:inkMkLst>
        </pc:inkChg>
      </pc:sldChg>
      <pc:sldChg chg="addSp delSp modSp add ord replId">
        <pc:chgData name="Yifan Jiang" userId="S::yifanj@uchicago.edu::bb48f0ef-307d-4e33-af26-a43b581ca0b2" providerId="AD" clId="Web-{398A0B7E-9B83-D681-D805-C45DA0A4A47C}" dt="2022-05-25T03:22:18.721" v="186" actId="20577"/>
        <pc:sldMkLst>
          <pc:docMk/>
          <pc:sldMk cId="1823830686" sldId="281"/>
        </pc:sldMkLst>
        <pc:spChg chg="del">
          <ac:chgData name="Yifan Jiang" userId="S::yifanj@uchicago.edu::bb48f0ef-307d-4e33-af26-a43b581ca0b2" providerId="AD" clId="Web-{398A0B7E-9B83-D681-D805-C45DA0A4A47C}" dt="2022-05-25T03:20:11.028" v="159"/>
          <ac:spMkLst>
            <pc:docMk/>
            <pc:sldMk cId="1823830686" sldId="281"/>
            <ac:spMk id="5" creationId="{C1C6AF47-BDD7-C9AC-1562-159FA9F32AD0}"/>
          </ac:spMkLst>
        </pc:spChg>
        <pc:spChg chg="add del mod">
          <ac:chgData name="Yifan Jiang" userId="S::yifanj@uchicago.edu::bb48f0ef-307d-4e33-af26-a43b581ca0b2" providerId="AD" clId="Web-{398A0B7E-9B83-D681-D805-C45DA0A4A47C}" dt="2022-05-25T03:20:36.733" v="171"/>
          <ac:spMkLst>
            <pc:docMk/>
            <pc:sldMk cId="1823830686" sldId="281"/>
            <ac:spMk id="8" creationId="{77F30F02-534F-1FB4-EDAE-6ED0D7B2A558}"/>
          </ac:spMkLst>
        </pc:spChg>
        <pc:spChg chg="add del">
          <ac:chgData name="Yifan Jiang" userId="S::yifanj@uchicago.edu::bb48f0ef-307d-4e33-af26-a43b581ca0b2" providerId="AD" clId="Web-{398A0B7E-9B83-D681-D805-C45DA0A4A47C}" dt="2022-05-25T03:22:02.189" v="180"/>
          <ac:spMkLst>
            <pc:docMk/>
            <pc:sldMk cId="1823830686" sldId="281"/>
            <ac:spMk id="10" creationId="{7BEEE141-FAD5-4932-EBD2-C92F3C2E08B0}"/>
          </ac:spMkLst>
        </pc:spChg>
        <pc:spChg chg="add mod">
          <ac:chgData name="Yifan Jiang" userId="S::yifanj@uchicago.edu::bb48f0ef-307d-4e33-af26-a43b581ca0b2" providerId="AD" clId="Web-{398A0B7E-9B83-D681-D805-C45DA0A4A47C}" dt="2022-05-25T03:22:18.721" v="186" actId="20577"/>
          <ac:spMkLst>
            <pc:docMk/>
            <pc:sldMk cId="1823830686" sldId="281"/>
            <ac:spMk id="12" creationId="{70E21BA3-AA57-1B84-A5D8-173BA0F2EDE2}"/>
          </ac:spMkLst>
        </pc:spChg>
        <pc:spChg chg="add">
          <ac:chgData name="Yifan Jiang" userId="S::yifanj@uchicago.edu::bb48f0ef-307d-4e33-af26-a43b581ca0b2" providerId="AD" clId="Web-{398A0B7E-9B83-D681-D805-C45DA0A4A47C}" dt="2022-05-25T03:22:02.626" v="182"/>
          <ac:spMkLst>
            <pc:docMk/>
            <pc:sldMk cId="1823830686" sldId="281"/>
            <ac:spMk id="13" creationId="{90F0AFF5-0598-5368-91A8-D4949791C028}"/>
          </ac:spMkLst>
        </pc:spChg>
        <pc:graphicFrameChg chg="del mod modGraphic">
          <ac:chgData name="Yifan Jiang" userId="S::yifanj@uchicago.edu::bb48f0ef-307d-4e33-af26-a43b581ca0b2" providerId="AD" clId="Web-{398A0B7E-9B83-D681-D805-C45DA0A4A47C}" dt="2022-05-25T03:20:14.138" v="160"/>
          <ac:graphicFrameMkLst>
            <pc:docMk/>
            <pc:sldMk cId="1823830686" sldId="281"/>
            <ac:graphicFrameMk id="7" creationId="{8E074356-E7A9-CC49-0856-5C0FD6752E43}"/>
          </ac:graphicFrameMkLst>
        </pc:graphicFrameChg>
        <pc:picChg chg="add mod">
          <ac:chgData name="Yifan Jiang" userId="S::yifanj@uchicago.edu::bb48f0ef-307d-4e33-af26-a43b581ca0b2" providerId="AD" clId="Web-{398A0B7E-9B83-D681-D805-C45DA0A4A47C}" dt="2022-05-25T03:22:05.423" v="183" actId="1076"/>
          <ac:picMkLst>
            <pc:docMk/>
            <pc:sldMk cId="1823830686" sldId="281"/>
            <ac:picMk id="9" creationId="{92C0F2CB-C0B9-867A-F532-E950583BCC0B}"/>
          </ac:picMkLst>
        </pc:picChg>
        <pc:picChg chg="add">
          <ac:chgData name="Yifan Jiang" userId="S::yifanj@uchicago.edu::bb48f0ef-307d-4e33-af26-a43b581ca0b2" providerId="AD" clId="Web-{398A0B7E-9B83-D681-D805-C45DA0A4A47C}" dt="2022-05-25T03:22:02.611" v="181"/>
          <ac:picMkLst>
            <pc:docMk/>
            <pc:sldMk cId="1823830686" sldId="281"/>
            <ac:picMk id="11" creationId="{45B6FB83-4343-F415-D2F4-E74AEDACFEB4}"/>
          </ac:picMkLst>
        </pc:picChg>
      </pc:sldChg>
    </pc:docChg>
  </pc:docChgLst>
  <pc:docChgLst>
    <pc:chgData name="Chang Gao" userId="S::cgao68@uchicago.edu::ee677b2c-d618-451b-a0e1-6cdc7eed2cda" providerId="AD" clId="Web-{4E8A9190-B5B5-4811-82D9-5EC141870C32}"/>
    <pc:docChg chg="modSld">
      <pc:chgData name="Chang Gao" userId="S::cgao68@uchicago.edu::ee677b2c-d618-451b-a0e1-6cdc7eed2cda" providerId="AD" clId="Web-{4E8A9190-B5B5-4811-82D9-5EC141870C32}" dt="2022-05-31T01:29:35.592" v="49" actId="20577"/>
      <pc:docMkLst>
        <pc:docMk/>
      </pc:docMkLst>
      <pc:sldChg chg="modSp">
        <pc:chgData name="Chang Gao" userId="S::cgao68@uchicago.edu::ee677b2c-d618-451b-a0e1-6cdc7eed2cda" providerId="AD" clId="Web-{4E8A9190-B5B5-4811-82D9-5EC141870C32}" dt="2022-05-31T01:29:35.592" v="49" actId="20577"/>
        <pc:sldMkLst>
          <pc:docMk/>
          <pc:sldMk cId="4268315640" sldId="316"/>
        </pc:sldMkLst>
        <pc:spChg chg="mod">
          <ac:chgData name="Chang Gao" userId="S::cgao68@uchicago.edu::ee677b2c-d618-451b-a0e1-6cdc7eed2cda" providerId="AD" clId="Web-{4E8A9190-B5B5-4811-82D9-5EC141870C32}" dt="2022-05-31T01:29:35.592" v="49" actId="20577"/>
          <ac:spMkLst>
            <pc:docMk/>
            <pc:sldMk cId="4268315640" sldId="316"/>
            <ac:spMk id="3" creationId="{A25A8FCE-0943-4A3C-A0C9-B29AD1E33B71}"/>
          </ac:spMkLst>
        </pc:spChg>
      </pc:sldChg>
    </pc:docChg>
  </pc:docChgLst>
  <pc:docChgLst>
    <pc:chgData name="Yifan Jiang" userId="S::yifanj@uchicago.edu::bb48f0ef-307d-4e33-af26-a43b581ca0b2" providerId="AD" clId="Web-{1AA6AE8E-8041-BF55-89A1-22125D3E44F7}"/>
    <pc:docChg chg="modSld">
      <pc:chgData name="Yifan Jiang" userId="S::yifanj@uchicago.edu::bb48f0ef-307d-4e33-af26-a43b581ca0b2" providerId="AD" clId="Web-{1AA6AE8E-8041-BF55-89A1-22125D3E44F7}" dt="2022-05-18T09:17:44.118" v="1" actId="20577"/>
      <pc:docMkLst>
        <pc:docMk/>
      </pc:docMkLst>
      <pc:sldChg chg="modSp">
        <pc:chgData name="Yifan Jiang" userId="S::yifanj@uchicago.edu::bb48f0ef-307d-4e33-af26-a43b581ca0b2" providerId="AD" clId="Web-{1AA6AE8E-8041-BF55-89A1-22125D3E44F7}" dt="2022-05-18T09:17:44.118" v="1" actId="20577"/>
        <pc:sldMkLst>
          <pc:docMk/>
          <pc:sldMk cId="2694500852" sldId="263"/>
        </pc:sldMkLst>
        <pc:spChg chg="mod">
          <ac:chgData name="Yifan Jiang" userId="S::yifanj@uchicago.edu::bb48f0ef-307d-4e33-af26-a43b581ca0b2" providerId="AD" clId="Web-{1AA6AE8E-8041-BF55-89A1-22125D3E44F7}" dt="2022-05-18T09:17:44.118" v="1" actId="20577"/>
          <ac:spMkLst>
            <pc:docMk/>
            <pc:sldMk cId="2694500852" sldId="263"/>
            <ac:spMk id="3" creationId="{4FA390CB-48B6-48CB-9CAF-ADA9F06F4AD1}"/>
          </ac:spMkLst>
        </pc:spChg>
      </pc:sldChg>
    </pc:docChg>
  </pc:docChgLst>
  <pc:docChgLst>
    <pc:chgData name="Chang Gao" userId="S::cgao68@uchicago.edu::ee677b2c-d618-451b-a0e1-6cdc7eed2cda" providerId="AD" clId="Web-{C1B9BE87-17EC-49B1-BC74-79C45B1EC102}"/>
    <pc:docChg chg="modSld sldOrd">
      <pc:chgData name="Chang Gao" userId="S::cgao68@uchicago.edu::ee677b2c-d618-451b-a0e1-6cdc7eed2cda" providerId="AD" clId="Web-{C1B9BE87-17EC-49B1-BC74-79C45B1EC102}" dt="2022-05-29T20:48:42.646" v="17" actId="1076"/>
      <pc:docMkLst>
        <pc:docMk/>
      </pc:docMkLst>
      <pc:sldChg chg="addSp modSp ord">
        <pc:chgData name="Chang Gao" userId="S::cgao68@uchicago.edu::ee677b2c-d618-451b-a0e1-6cdc7eed2cda" providerId="AD" clId="Web-{C1B9BE87-17EC-49B1-BC74-79C45B1EC102}" dt="2022-05-29T20:48:42.646" v="17" actId="1076"/>
        <pc:sldMkLst>
          <pc:docMk/>
          <pc:sldMk cId="1152258587" sldId="269"/>
        </pc:sldMkLst>
        <pc:spChg chg="mod">
          <ac:chgData name="Chang Gao" userId="S::cgao68@uchicago.edu::ee677b2c-d618-451b-a0e1-6cdc7eed2cda" providerId="AD" clId="Web-{C1B9BE87-17EC-49B1-BC74-79C45B1EC102}" dt="2022-05-29T20:48:36.396" v="15" actId="1076"/>
          <ac:spMkLst>
            <pc:docMk/>
            <pc:sldMk cId="1152258587" sldId="269"/>
            <ac:spMk id="2" creationId="{BE18B1DF-C444-43DA-97BD-603B2441FF6A}"/>
          </ac:spMkLst>
        </pc:spChg>
        <pc:picChg chg="add mod">
          <ac:chgData name="Chang Gao" userId="S::cgao68@uchicago.edu::ee677b2c-d618-451b-a0e1-6cdc7eed2cda" providerId="AD" clId="Web-{C1B9BE87-17EC-49B1-BC74-79C45B1EC102}" dt="2022-05-29T20:48:42.646" v="17" actId="1076"/>
          <ac:picMkLst>
            <pc:docMk/>
            <pc:sldMk cId="1152258587" sldId="269"/>
            <ac:picMk id="4" creationId="{12648152-274E-7A6E-B720-CDC2CC5A02D6}"/>
          </ac:picMkLst>
        </pc:picChg>
      </pc:sldChg>
      <pc:sldChg chg="addSp modSp">
        <pc:chgData name="Chang Gao" userId="S::cgao68@uchicago.edu::ee677b2c-d618-451b-a0e1-6cdc7eed2cda" providerId="AD" clId="Web-{C1B9BE87-17EC-49B1-BC74-79C45B1EC102}" dt="2022-05-29T20:48:13.113" v="13" actId="1076"/>
        <pc:sldMkLst>
          <pc:docMk/>
          <pc:sldMk cId="2455538571" sldId="271"/>
        </pc:sldMkLst>
        <pc:spChg chg="mod">
          <ac:chgData name="Chang Gao" userId="S::cgao68@uchicago.edu::ee677b2c-d618-451b-a0e1-6cdc7eed2cda" providerId="AD" clId="Web-{C1B9BE87-17EC-49B1-BC74-79C45B1EC102}" dt="2022-05-29T20:48:13.113" v="13" actId="1076"/>
          <ac:spMkLst>
            <pc:docMk/>
            <pc:sldMk cId="2455538571" sldId="271"/>
            <ac:spMk id="2" creationId="{A0F6D6CE-4A3E-0B90-9693-F29A2B02069B}"/>
          </ac:spMkLst>
        </pc:spChg>
        <pc:picChg chg="add mod">
          <ac:chgData name="Chang Gao" userId="S::cgao68@uchicago.edu::ee677b2c-d618-451b-a0e1-6cdc7eed2cda" providerId="AD" clId="Web-{C1B9BE87-17EC-49B1-BC74-79C45B1EC102}" dt="2022-05-29T20:48:08.598" v="12" actId="1076"/>
          <ac:picMkLst>
            <pc:docMk/>
            <pc:sldMk cId="2455538571" sldId="271"/>
            <ac:picMk id="3" creationId="{89C71BD6-62D9-25B5-9422-11271018CE28}"/>
          </ac:picMkLst>
        </pc:picChg>
      </pc:sldChg>
      <pc:sldChg chg="addSp modSp">
        <pc:chgData name="Chang Gao" userId="S::cgao68@uchicago.edu::ee677b2c-d618-451b-a0e1-6cdc7eed2cda" providerId="AD" clId="Web-{C1B9BE87-17EC-49B1-BC74-79C45B1EC102}" dt="2022-05-29T20:47:15.001" v="3" actId="1076"/>
        <pc:sldMkLst>
          <pc:docMk/>
          <pc:sldMk cId="3102684777" sldId="296"/>
        </pc:sldMkLst>
        <pc:spChg chg="mod">
          <ac:chgData name="Chang Gao" userId="S::cgao68@uchicago.edu::ee677b2c-d618-451b-a0e1-6cdc7eed2cda" providerId="AD" clId="Web-{C1B9BE87-17EC-49B1-BC74-79C45B1EC102}" dt="2022-05-29T20:47:10.485" v="2" actId="1076"/>
          <ac:spMkLst>
            <pc:docMk/>
            <pc:sldMk cId="3102684777" sldId="296"/>
            <ac:spMk id="2" creationId="{A0F6D6CE-4A3E-0B90-9693-F29A2B02069B}"/>
          </ac:spMkLst>
        </pc:spChg>
        <pc:picChg chg="add mod">
          <ac:chgData name="Chang Gao" userId="S::cgao68@uchicago.edu::ee677b2c-d618-451b-a0e1-6cdc7eed2cda" providerId="AD" clId="Web-{C1B9BE87-17EC-49B1-BC74-79C45B1EC102}" dt="2022-05-29T20:47:15.001" v="3" actId="1076"/>
          <ac:picMkLst>
            <pc:docMk/>
            <pc:sldMk cId="3102684777" sldId="296"/>
            <ac:picMk id="13" creationId="{8C773DD9-2681-0062-8A52-69011C93FBAF}"/>
          </ac:picMkLst>
        </pc:picChg>
      </pc:sldChg>
      <pc:sldChg chg="addSp modSp">
        <pc:chgData name="Chang Gao" userId="S::cgao68@uchicago.edu::ee677b2c-d618-451b-a0e1-6cdc7eed2cda" providerId="AD" clId="Web-{C1B9BE87-17EC-49B1-BC74-79C45B1EC102}" dt="2022-05-29T20:47:35.002" v="8" actId="20577"/>
        <pc:sldMkLst>
          <pc:docMk/>
          <pc:sldMk cId="3786680552" sldId="297"/>
        </pc:sldMkLst>
        <pc:spChg chg="mod">
          <ac:chgData name="Chang Gao" userId="S::cgao68@uchicago.edu::ee677b2c-d618-451b-a0e1-6cdc7eed2cda" providerId="AD" clId="Web-{C1B9BE87-17EC-49B1-BC74-79C45B1EC102}" dt="2022-05-29T20:47:35.002" v="8" actId="20577"/>
          <ac:spMkLst>
            <pc:docMk/>
            <pc:sldMk cId="3786680552" sldId="297"/>
            <ac:spMk id="10" creationId="{D8A4B6B7-0939-A630-AEA9-FC7361CCE5BC}"/>
          </ac:spMkLst>
        </pc:spChg>
        <pc:picChg chg="add mod">
          <ac:chgData name="Chang Gao" userId="S::cgao68@uchicago.edu::ee677b2c-d618-451b-a0e1-6cdc7eed2cda" providerId="AD" clId="Web-{C1B9BE87-17EC-49B1-BC74-79C45B1EC102}" dt="2022-05-29T20:47:32.158" v="7" actId="1076"/>
          <ac:picMkLst>
            <pc:docMk/>
            <pc:sldMk cId="3786680552" sldId="297"/>
            <ac:picMk id="5" creationId="{578A08F1-79D4-A1CE-0FAD-D86D71D14A06}"/>
          </ac:picMkLst>
        </pc:picChg>
      </pc:sldChg>
    </pc:docChg>
  </pc:docChgLst>
  <pc:docChgLst>
    <pc:chgData name="Chang Gao" userId="S::cgao68@uchicago.edu::ee677b2c-d618-451b-a0e1-6cdc7eed2cda" providerId="AD" clId="Web-{C6DF5C9D-FEAE-41F3-A511-C5862DF3B9F0}"/>
    <pc:docChg chg="addSld modSld">
      <pc:chgData name="Chang Gao" userId="S::cgao68@uchicago.edu::ee677b2c-d618-451b-a0e1-6cdc7eed2cda" providerId="AD" clId="Web-{C6DF5C9D-FEAE-41F3-A511-C5862DF3B9F0}" dt="2022-05-26T02:26:00.444" v="935" actId="20577"/>
      <pc:docMkLst>
        <pc:docMk/>
      </pc:docMkLst>
      <pc:sldChg chg="modSp">
        <pc:chgData name="Chang Gao" userId="S::cgao68@uchicago.edu::ee677b2c-d618-451b-a0e1-6cdc7eed2cda" providerId="AD" clId="Web-{C6DF5C9D-FEAE-41F3-A511-C5862DF3B9F0}" dt="2022-05-26T02:26:00.444" v="935" actId="20577"/>
        <pc:sldMkLst>
          <pc:docMk/>
          <pc:sldMk cId="1784116866" sldId="266"/>
        </pc:sldMkLst>
        <pc:spChg chg="mod">
          <ac:chgData name="Chang Gao" userId="S::cgao68@uchicago.edu::ee677b2c-d618-451b-a0e1-6cdc7eed2cda" providerId="AD" clId="Web-{C6DF5C9D-FEAE-41F3-A511-C5862DF3B9F0}" dt="2022-05-26T02:26:00.444" v="935" actId="20577"/>
          <ac:spMkLst>
            <pc:docMk/>
            <pc:sldMk cId="1784116866" sldId="266"/>
            <ac:spMk id="3" creationId="{A25A8FCE-0943-4A3C-A0C9-B29AD1E33B71}"/>
          </ac:spMkLst>
        </pc:spChg>
      </pc:sldChg>
      <pc:sldChg chg="addSp delSp modSp">
        <pc:chgData name="Chang Gao" userId="S::cgao68@uchicago.edu::ee677b2c-d618-451b-a0e1-6cdc7eed2cda" providerId="AD" clId="Web-{C6DF5C9D-FEAE-41F3-A511-C5862DF3B9F0}" dt="2022-05-25T23:57:29.288" v="932" actId="14100"/>
        <pc:sldMkLst>
          <pc:docMk/>
          <pc:sldMk cId="2455538571" sldId="271"/>
        </pc:sldMkLst>
        <pc:spChg chg="mod">
          <ac:chgData name="Chang Gao" userId="S::cgao68@uchicago.edu::ee677b2c-d618-451b-a0e1-6cdc7eed2cda" providerId="AD" clId="Web-{C6DF5C9D-FEAE-41F3-A511-C5862DF3B9F0}" dt="2022-05-25T23:33:11.784" v="344" actId="1076"/>
          <ac:spMkLst>
            <pc:docMk/>
            <pc:sldMk cId="2455538571" sldId="271"/>
            <ac:spMk id="2" creationId="{A0F6D6CE-4A3E-0B90-9693-F29A2B02069B}"/>
          </ac:spMkLst>
        </pc:spChg>
        <pc:spChg chg="del">
          <ac:chgData name="Chang Gao" userId="S::cgao68@uchicago.edu::ee677b2c-d618-451b-a0e1-6cdc7eed2cda" providerId="AD" clId="Web-{C6DF5C9D-FEAE-41F3-A511-C5862DF3B9F0}" dt="2022-05-25T23:04:48.210" v="139"/>
          <ac:spMkLst>
            <pc:docMk/>
            <pc:sldMk cId="2455538571" sldId="271"/>
            <ac:spMk id="3" creationId="{57889F1E-A37E-B37F-F21F-AB64F0CC659A}"/>
          </ac:spMkLst>
        </pc:spChg>
        <pc:spChg chg="add mod">
          <ac:chgData name="Chang Gao" userId="S::cgao68@uchicago.edu::ee677b2c-d618-451b-a0e1-6cdc7eed2cda" providerId="AD" clId="Web-{C6DF5C9D-FEAE-41F3-A511-C5862DF3B9F0}" dt="2022-05-25T23:57:20.631" v="928" actId="1076"/>
          <ac:spMkLst>
            <pc:docMk/>
            <pc:sldMk cId="2455538571" sldId="271"/>
            <ac:spMk id="5" creationId="{CBF9D03D-0703-964B-73C0-0E2D1CCA0C8C}"/>
          </ac:spMkLst>
        </pc:spChg>
        <pc:spChg chg="add del mod">
          <ac:chgData name="Chang Gao" userId="S::cgao68@uchicago.edu::ee677b2c-d618-451b-a0e1-6cdc7eed2cda" providerId="AD" clId="Web-{C6DF5C9D-FEAE-41F3-A511-C5862DF3B9F0}" dt="2022-05-25T23:52:59.985" v="880"/>
          <ac:spMkLst>
            <pc:docMk/>
            <pc:sldMk cId="2455538571" sldId="271"/>
            <ac:spMk id="7" creationId="{A4BF95AA-DABD-15A2-C3B5-93C86B3EAC45}"/>
          </ac:spMkLst>
        </pc:spChg>
        <pc:spChg chg="add del mod">
          <ac:chgData name="Chang Gao" userId="S::cgao68@uchicago.edu::ee677b2c-d618-451b-a0e1-6cdc7eed2cda" providerId="AD" clId="Web-{C6DF5C9D-FEAE-41F3-A511-C5862DF3B9F0}" dt="2022-05-25T23:28:37.490" v="282"/>
          <ac:spMkLst>
            <pc:docMk/>
            <pc:sldMk cId="2455538571" sldId="271"/>
            <ac:spMk id="9" creationId="{3D4B2225-1EB7-9235-8CB5-00AC13383BA3}"/>
          </ac:spMkLst>
        </pc:spChg>
        <pc:spChg chg="add mod ord">
          <ac:chgData name="Chang Gao" userId="S::cgao68@uchicago.edu::ee677b2c-d618-451b-a0e1-6cdc7eed2cda" providerId="AD" clId="Web-{C6DF5C9D-FEAE-41F3-A511-C5862DF3B9F0}" dt="2022-05-25T23:57:20.647" v="930" actId="1076"/>
          <ac:spMkLst>
            <pc:docMk/>
            <pc:sldMk cId="2455538571" sldId="271"/>
            <ac:spMk id="11" creationId="{D0F2703D-64E1-10A2-5E5D-F0C6AA233B10}"/>
          </ac:spMkLst>
        </pc:spChg>
        <pc:spChg chg="add mod ord">
          <ac:chgData name="Chang Gao" userId="S::cgao68@uchicago.edu::ee677b2c-d618-451b-a0e1-6cdc7eed2cda" providerId="AD" clId="Web-{C6DF5C9D-FEAE-41F3-A511-C5862DF3B9F0}" dt="2022-05-25T23:56:27.161" v="921" actId="20577"/>
          <ac:spMkLst>
            <pc:docMk/>
            <pc:sldMk cId="2455538571" sldId="271"/>
            <ac:spMk id="14" creationId="{D13F3261-0FBE-56AC-647F-E8437EC508D6}"/>
          </ac:spMkLst>
        </pc:spChg>
        <pc:spChg chg="add mod">
          <ac:chgData name="Chang Gao" userId="S::cgao68@uchicago.edu::ee677b2c-d618-451b-a0e1-6cdc7eed2cda" providerId="AD" clId="Web-{C6DF5C9D-FEAE-41F3-A511-C5862DF3B9F0}" dt="2022-05-25T23:55:46.473" v="910" actId="1076"/>
          <ac:spMkLst>
            <pc:docMk/>
            <pc:sldMk cId="2455538571" sldId="271"/>
            <ac:spMk id="16" creationId="{FCEA4430-A3D6-0514-5347-3E97E98B2B5A}"/>
          </ac:spMkLst>
        </pc:spChg>
        <pc:spChg chg="add mod">
          <ac:chgData name="Chang Gao" userId="S::cgao68@uchicago.edu::ee677b2c-d618-451b-a0e1-6cdc7eed2cda" providerId="AD" clId="Web-{C6DF5C9D-FEAE-41F3-A511-C5862DF3B9F0}" dt="2022-05-25T23:49:47.262" v="830" actId="20577"/>
          <ac:spMkLst>
            <pc:docMk/>
            <pc:sldMk cId="2455538571" sldId="271"/>
            <ac:spMk id="17" creationId="{A3749D8A-2EF8-4043-0769-695B2F8EF7AF}"/>
          </ac:spMkLst>
        </pc:spChg>
        <pc:spChg chg="add del">
          <ac:chgData name="Chang Gao" userId="S::cgao68@uchicago.edu::ee677b2c-d618-451b-a0e1-6cdc7eed2cda" providerId="AD" clId="Web-{C6DF5C9D-FEAE-41F3-A511-C5862DF3B9F0}" dt="2022-05-25T23:39:33.370" v="435"/>
          <ac:spMkLst>
            <pc:docMk/>
            <pc:sldMk cId="2455538571" sldId="271"/>
            <ac:spMk id="18" creationId="{85D264BE-9D45-A515-5CDA-F12CE9F659BE}"/>
          </ac:spMkLst>
        </pc:spChg>
        <pc:spChg chg="add mod">
          <ac:chgData name="Chang Gao" userId="S::cgao68@uchicago.edu::ee677b2c-d618-451b-a0e1-6cdc7eed2cda" providerId="AD" clId="Web-{C6DF5C9D-FEAE-41F3-A511-C5862DF3B9F0}" dt="2022-05-25T23:57:08.068" v="926" actId="20577"/>
          <ac:spMkLst>
            <pc:docMk/>
            <pc:sldMk cId="2455538571" sldId="271"/>
            <ac:spMk id="19" creationId="{DD05F277-816B-7637-B93B-7FA4CD5266D5}"/>
          </ac:spMkLst>
        </pc:spChg>
        <pc:spChg chg="add del mod">
          <ac:chgData name="Chang Gao" userId="S::cgao68@uchicago.edu::ee677b2c-d618-451b-a0e1-6cdc7eed2cda" providerId="AD" clId="Web-{C6DF5C9D-FEAE-41F3-A511-C5862DF3B9F0}" dt="2022-05-25T23:45:15.440" v="566"/>
          <ac:spMkLst>
            <pc:docMk/>
            <pc:sldMk cId="2455538571" sldId="271"/>
            <ac:spMk id="20" creationId="{52CC8218-E800-3C4D-B4B4-BD92B00107FF}"/>
          </ac:spMkLst>
        </pc:spChg>
        <pc:spChg chg="add del mod">
          <ac:chgData name="Chang Gao" userId="S::cgao68@uchicago.edu::ee677b2c-d618-451b-a0e1-6cdc7eed2cda" providerId="AD" clId="Web-{C6DF5C9D-FEAE-41F3-A511-C5862DF3B9F0}" dt="2022-05-25T23:51:45.796" v="859"/>
          <ac:spMkLst>
            <pc:docMk/>
            <pc:sldMk cId="2455538571" sldId="271"/>
            <ac:spMk id="21" creationId="{579A670E-9C3F-53B0-8458-6FF11E44159F}"/>
          </ac:spMkLst>
        </pc:spChg>
        <pc:spChg chg="add mod ord">
          <ac:chgData name="Chang Gao" userId="S::cgao68@uchicago.edu::ee677b2c-d618-451b-a0e1-6cdc7eed2cda" providerId="AD" clId="Web-{C6DF5C9D-FEAE-41F3-A511-C5862DF3B9F0}" dt="2022-05-25T23:57:29.288" v="932" actId="14100"/>
          <ac:spMkLst>
            <pc:docMk/>
            <pc:sldMk cId="2455538571" sldId="271"/>
            <ac:spMk id="22" creationId="{849D0F78-4DCC-475B-181D-A8D9DABD7E88}"/>
          </ac:spMkLst>
        </pc:spChg>
        <pc:spChg chg="add mod ord">
          <ac:chgData name="Chang Gao" userId="S::cgao68@uchicago.edu::ee677b2c-d618-451b-a0e1-6cdc7eed2cda" providerId="AD" clId="Web-{C6DF5C9D-FEAE-41F3-A511-C5862DF3B9F0}" dt="2022-05-25T23:55:57.754" v="914" actId="1076"/>
          <ac:spMkLst>
            <pc:docMk/>
            <pc:sldMk cId="2455538571" sldId="271"/>
            <ac:spMk id="23" creationId="{E85B034C-9131-D49E-8EB2-762356A0AEFB}"/>
          </ac:spMkLst>
        </pc:spChg>
        <pc:picChg chg="add mod ord">
          <ac:chgData name="Chang Gao" userId="S::cgao68@uchicago.edu::ee677b2c-d618-451b-a0e1-6cdc7eed2cda" providerId="AD" clId="Web-{C6DF5C9D-FEAE-41F3-A511-C5862DF3B9F0}" dt="2022-05-25T23:57:20.678" v="931" actId="1076"/>
          <ac:picMkLst>
            <pc:docMk/>
            <pc:sldMk cId="2455538571" sldId="271"/>
            <ac:picMk id="4" creationId="{321B2285-80E4-4894-3CB7-62568CF3A2EF}"/>
          </ac:picMkLst>
        </pc:picChg>
        <pc:picChg chg="add mod">
          <ac:chgData name="Chang Gao" userId="S::cgao68@uchicago.edu::ee677b2c-d618-451b-a0e1-6cdc7eed2cda" providerId="AD" clId="Web-{C6DF5C9D-FEAE-41F3-A511-C5862DF3B9F0}" dt="2022-05-25T23:56:49.584" v="924" actId="1076"/>
          <ac:picMkLst>
            <pc:docMk/>
            <pc:sldMk cId="2455538571" sldId="271"/>
            <ac:picMk id="8" creationId="{7FF40AE9-6B25-AA7E-15FA-C1C201F40B68}"/>
          </ac:picMkLst>
        </pc:picChg>
        <pc:picChg chg="add mod">
          <ac:chgData name="Chang Gao" userId="S::cgao68@uchicago.edu::ee677b2c-d618-451b-a0e1-6cdc7eed2cda" providerId="AD" clId="Web-{C6DF5C9D-FEAE-41F3-A511-C5862DF3B9F0}" dt="2022-05-25T23:57:20.631" v="927" actId="1076"/>
          <ac:picMkLst>
            <pc:docMk/>
            <pc:sldMk cId="2455538571" sldId="271"/>
            <ac:picMk id="13" creationId="{A3F5CD99-9D13-8AB1-ABD9-6CD64AE4FF9A}"/>
          </ac:picMkLst>
        </pc:picChg>
        <pc:picChg chg="add mod">
          <ac:chgData name="Chang Gao" userId="S::cgao68@uchicago.edu::ee677b2c-d618-451b-a0e1-6cdc7eed2cda" providerId="AD" clId="Web-{C6DF5C9D-FEAE-41F3-A511-C5862DF3B9F0}" dt="2022-05-25T23:55:57.739" v="912" actId="1076"/>
          <ac:picMkLst>
            <pc:docMk/>
            <pc:sldMk cId="2455538571" sldId="271"/>
            <ac:picMk id="15" creationId="{0C52F56C-051B-2E00-AD81-938D8B0BA907}"/>
          </ac:picMkLst>
        </pc:picChg>
      </pc:sldChg>
      <pc:sldChg chg="addSp modSp">
        <pc:chgData name="Chang Gao" userId="S::cgao68@uchicago.edu::ee677b2c-d618-451b-a0e1-6cdc7eed2cda" providerId="AD" clId="Web-{C6DF5C9D-FEAE-41F3-A511-C5862DF3B9F0}" dt="2022-05-25T18:42:02.759" v="6" actId="1076"/>
        <pc:sldMkLst>
          <pc:docMk/>
          <pc:sldMk cId="2575635330" sldId="283"/>
        </pc:sldMkLst>
        <pc:picChg chg="add mod">
          <ac:chgData name="Chang Gao" userId="S::cgao68@uchicago.edu::ee677b2c-d618-451b-a0e1-6cdc7eed2cda" providerId="AD" clId="Web-{C6DF5C9D-FEAE-41F3-A511-C5862DF3B9F0}" dt="2022-05-25T18:42:02.759" v="6" actId="1076"/>
          <ac:picMkLst>
            <pc:docMk/>
            <pc:sldMk cId="2575635330" sldId="283"/>
            <ac:picMk id="2" creationId="{3437FAC6-F6E3-955B-7F97-E3813109D031}"/>
          </ac:picMkLst>
        </pc:picChg>
      </pc:sldChg>
      <pc:sldChg chg="addSp delSp modSp add replId">
        <pc:chgData name="Chang Gao" userId="S::cgao68@uchicago.edu::ee677b2c-d618-451b-a0e1-6cdc7eed2cda" providerId="AD" clId="Web-{C6DF5C9D-FEAE-41F3-A511-C5862DF3B9F0}" dt="2022-05-25T22:14:24.537" v="85"/>
        <pc:sldMkLst>
          <pc:docMk/>
          <pc:sldMk cId="1550921215" sldId="285"/>
        </pc:sldMkLst>
        <pc:spChg chg="mod">
          <ac:chgData name="Chang Gao" userId="S::cgao68@uchicago.edu::ee677b2c-d618-451b-a0e1-6cdc7eed2cda" providerId="AD" clId="Web-{C6DF5C9D-FEAE-41F3-A511-C5862DF3B9F0}" dt="2022-05-25T22:11:15.531" v="67" actId="14100"/>
          <ac:spMkLst>
            <pc:docMk/>
            <pc:sldMk cId="1550921215" sldId="285"/>
            <ac:spMk id="14" creationId="{D527D836-BA1C-F27C-C531-F794C4B224B6}"/>
          </ac:spMkLst>
        </pc:spChg>
        <pc:picChg chg="del">
          <ac:chgData name="Chang Gao" userId="S::cgao68@uchicago.edu::ee677b2c-d618-451b-a0e1-6cdc7eed2cda" providerId="AD" clId="Web-{C6DF5C9D-FEAE-41F3-A511-C5862DF3B9F0}" dt="2022-05-25T18:42:17.760" v="8"/>
          <ac:picMkLst>
            <pc:docMk/>
            <pc:sldMk cId="1550921215" sldId="285"/>
            <ac:picMk id="2" creationId="{3437FAC6-F6E3-955B-7F97-E3813109D031}"/>
          </ac:picMkLst>
        </pc:picChg>
        <pc:picChg chg="add del mod">
          <ac:chgData name="Chang Gao" userId="S::cgao68@uchicago.edu::ee677b2c-d618-451b-a0e1-6cdc7eed2cda" providerId="AD" clId="Web-{C6DF5C9D-FEAE-41F3-A511-C5862DF3B9F0}" dt="2022-05-25T22:12:40.456" v="73"/>
          <ac:picMkLst>
            <pc:docMk/>
            <pc:sldMk cId="1550921215" sldId="285"/>
            <ac:picMk id="2" creationId="{7F64AB2A-6ED2-DFCC-62F6-D53F519A7DA5}"/>
          </ac:picMkLst>
        </pc:picChg>
        <pc:picChg chg="add mod">
          <ac:chgData name="Chang Gao" userId="S::cgao68@uchicago.edu::ee677b2c-d618-451b-a0e1-6cdc7eed2cda" providerId="AD" clId="Web-{C6DF5C9D-FEAE-41F3-A511-C5862DF3B9F0}" dt="2022-05-25T22:13:06.581" v="83" actId="1076"/>
          <ac:picMkLst>
            <pc:docMk/>
            <pc:sldMk cId="1550921215" sldId="285"/>
            <ac:picMk id="10" creationId="{E04BBBB0-A67E-B34D-40EA-25135EFBFFCE}"/>
          </ac:picMkLst>
        </pc:picChg>
        <pc:inkChg chg="add">
          <ac:chgData name="Chang Gao" userId="S::cgao68@uchicago.edu::ee677b2c-d618-451b-a0e1-6cdc7eed2cda" providerId="AD" clId="Web-{C6DF5C9D-FEAE-41F3-A511-C5862DF3B9F0}" dt="2022-05-25T22:11:28.844" v="68"/>
          <ac:inkMkLst>
            <pc:docMk/>
            <pc:sldMk cId="1550921215" sldId="285"/>
            <ac:inkMk id="3" creationId="{5FF723CC-E0DC-32EC-80B6-FB584832AC87}"/>
          </ac:inkMkLst>
        </pc:inkChg>
        <pc:inkChg chg="del">
          <ac:chgData name="Chang Gao" userId="S::cgao68@uchicago.edu::ee677b2c-d618-451b-a0e1-6cdc7eed2cda" providerId="AD" clId="Web-{C6DF5C9D-FEAE-41F3-A511-C5862DF3B9F0}" dt="2022-05-25T18:42:22.432" v="11"/>
          <ac:inkMkLst>
            <pc:docMk/>
            <pc:sldMk cId="1550921215" sldId="285"/>
            <ac:inkMk id="4" creationId="{B5DD3C68-D402-C07A-C662-EB2F14BDCC80}"/>
          </ac:inkMkLst>
        </pc:inkChg>
        <pc:inkChg chg="add del">
          <ac:chgData name="Chang Gao" userId="S::cgao68@uchicago.edu::ee677b2c-d618-451b-a0e1-6cdc7eed2cda" providerId="AD" clId="Web-{C6DF5C9D-FEAE-41F3-A511-C5862DF3B9F0}" dt="2022-05-25T22:12:36.237" v="72"/>
          <ac:inkMkLst>
            <pc:docMk/>
            <pc:sldMk cId="1550921215" sldId="285"/>
            <ac:inkMk id="4" creationId="{C2AC4E04-D417-2F33-536C-F7C50BBEA677}"/>
          </ac:inkMkLst>
        </pc:inkChg>
        <pc:inkChg chg="add del">
          <ac:chgData name="Chang Gao" userId="S::cgao68@uchicago.edu::ee677b2c-d618-451b-a0e1-6cdc7eed2cda" providerId="AD" clId="Web-{C6DF5C9D-FEAE-41F3-A511-C5862DF3B9F0}" dt="2022-05-25T22:12:34.846" v="71"/>
          <ac:inkMkLst>
            <pc:docMk/>
            <pc:sldMk cId="1550921215" sldId="285"/>
            <ac:inkMk id="9" creationId="{3102FB26-2206-F3A9-68C5-C932E3E09938}"/>
          </ac:inkMkLst>
        </pc:inkChg>
        <pc:inkChg chg="del">
          <ac:chgData name="Chang Gao" userId="S::cgao68@uchicago.edu::ee677b2c-d618-451b-a0e1-6cdc7eed2cda" providerId="AD" clId="Web-{C6DF5C9D-FEAE-41F3-A511-C5862DF3B9F0}" dt="2022-05-25T18:42:19.619" v="9"/>
          <ac:inkMkLst>
            <pc:docMk/>
            <pc:sldMk cId="1550921215" sldId="285"/>
            <ac:inkMk id="9" creationId="{C43159FE-1B12-C553-1363-BD0A7410924A}"/>
          </ac:inkMkLst>
        </pc:inkChg>
        <pc:inkChg chg="del">
          <ac:chgData name="Chang Gao" userId="S::cgao68@uchicago.edu::ee677b2c-d618-451b-a0e1-6cdc7eed2cda" providerId="AD" clId="Web-{C6DF5C9D-FEAE-41F3-A511-C5862DF3B9F0}" dt="2022-05-25T18:42:21.057" v="10"/>
          <ac:inkMkLst>
            <pc:docMk/>
            <pc:sldMk cId="1550921215" sldId="285"/>
            <ac:inkMk id="10" creationId="{5400F1BF-7B7C-7FB3-F89D-3C9F7EEA14D7}"/>
          </ac:inkMkLst>
        </pc:inkChg>
        <pc:inkChg chg="add del">
          <ac:chgData name="Chang Gao" userId="S::cgao68@uchicago.edu::ee677b2c-d618-451b-a0e1-6cdc7eed2cda" providerId="AD" clId="Web-{C6DF5C9D-FEAE-41F3-A511-C5862DF3B9F0}" dt="2022-05-25T22:14:24.537" v="85"/>
          <ac:inkMkLst>
            <pc:docMk/>
            <pc:sldMk cId="1550921215" sldId="285"/>
            <ac:inkMk id="15" creationId="{846DE3D0-34C3-DE60-9109-520ADA929E2C}"/>
          </ac:inkMkLst>
        </pc:inkChg>
      </pc:sldChg>
      <pc:sldChg chg="addSp delSp modSp new mod setBg">
        <pc:chgData name="Chang Gao" userId="S::cgao68@uchicago.edu::ee677b2c-d618-451b-a0e1-6cdc7eed2cda" providerId="AD" clId="Web-{C6DF5C9D-FEAE-41F3-A511-C5862DF3B9F0}" dt="2022-05-25T23:00:55.440" v="138" actId="14100"/>
        <pc:sldMkLst>
          <pc:docMk/>
          <pc:sldMk cId="1698285662" sldId="286"/>
        </pc:sldMkLst>
        <pc:spChg chg="del">
          <ac:chgData name="Chang Gao" userId="S::cgao68@uchicago.edu::ee677b2c-d618-451b-a0e1-6cdc7eed2cda" providerId="AD" clId="Web-{C6DF5C9D-FEAE-41F3-A511-C5862DF3B9F0}" dt="2022-05-25T22:52:51.008" v="92"/>
          <ac:spMkLst>
            <pc:docMk/>
            <pc:sldMk cId="1698285662" sldId="286"/>
            <ac:spMk id="2" creationId="{829956FC-D27D-AF77-1C90-F6AB9FEE2742}"/>
          </ac:spMkLst>
        </pc:spChg>
        <pc:spChg chg="del">
          <ac:chgData name="Chang Gao" userId="S::cgao68@uchicago.edu::ee677b2c-d618-451b-a0e1-6cdc7eed2cda" providerId="AD" clId="Web-{C6DF5C9D-FEAE-41F3-A511-C5862DF3B9F0}" dt="2022-05-25T22:52:45.945" v="90"/>
          <ac:spMkLst>
            <pc:docMk/>
            <pc:sldMk cId="1698285662" sldId="286"/>
            <ac:spMk id="3" creationId="{FC165CB9-4F72-3779-46BE-D5EAD90648C9}"/>
          </ac:spMkLst>
        </pc:spChg>
        <pc:spChg chg="add mod">
          <ac:chgData name="Chang Gao" userId="S::cgao68@uchicago.edu::ee677b2c-d618-451b-a0e1-6cdc7eed2cda" providerId="AD" clId="Web-{C6DF5C9D-FEAE-41F3-A511-C5862DF3B9F0}" dt="2022-05-25T22:55:33.855" v="120" actId="1076"/>
          <ac:spMkLst>
            <pc:docMk/>
            <pc:sldMk cId="1698285662" sldId="286"/>
            <ac:spMk id="8" creationId="{EB6770E6-5E33-F19A-F49D-6AEA98080BE6}"/>
          </ac:spMkLst>
        </pc:spChg>
        <pc:spChg chg="add del">
          <ac:chgData name="Chang Gao" userId="S::cgao68@uchicago.edu::ee677b2c-d618-451b-a0e1-6cdc7eed2cda" providerId="AD" clId="Web-{C6DF5C9D-FEAE-41F3-A511-C5862DF3B9F0}" dt="2022-05-25T22:53:15.290" v="100"/>
          <ac:spMkLst>
            <pc:docMk/>
            <pc:sldMk cId="1698285662" sldId="286"/>
            <ac:spMk id="10" creationId="{8950AD4C-6AF3-49F8-94E1-DBCAFB39478B}"/>
          </ac:spMkLst>
        </pc:spChg>
        <pc:spChg chg="add del">
          <ac:chgData name="Chang Gao" userId="S::cgao68@uchicago.edu::ee677b2c-d618-451b-a0e1-6cdc7eed2cda" providerId="AD" clId="Web-{C6DF5C9D-FEAE-41F3-A511-C5862DF3B9F0}" dt="2022-05-25T22:53:15.290" v="100"/>
          <ac:spMkLst>
            <pc:docMk/>
            <pc:sldMk cId="1698285662" sldId="286"/>
            <ac:spMk id="12" creationId="{2F0E00C3-4613-415F-BE3A-78FBAD9061C0}"/>
          </ac:spMkLst>
        </pc:spChg>
        <pc:spChg chg="add del">
          <ac:chgData name="Chang Gao" userId="S::cgao68@uchicago.edu::ee677b2c-d618-451b-a0e1-6cdc7eed2cda" providerId="AD" clId="Web-{C6DF5C9D-FEAE-41F3-A511-C5862DF3B9F0}" dt="2022-05-25T22:53:15.290" v="100"/>
          <ac:spMkLst>
            <pc:docMk/>
            <pc:sldMk cId="1698285662" sldId="286"/>
            <ac:spMk id="14" creationId="{8DBEAE55-3EA1-41D7-A212-5F7D8986C1F2}"/>
          </ac:spMkLst>
        </pc:spChg>
        <pc:spChg chg="add del">
          <ac:chgData name="Chang Gao" userId="S::cgao68@uchicago.edu::ee677b2c-d618-451b-a0e1-6cdc7eed2cda" providerId="AD" clId="Web-{C6DF5C9D-FEAE-41F3-A511-C5862DF3B9F0}" dt="2022-05-25T22:53:15.290" v="100"/>
          <ac:spMkLst>
            <pc:docMk/>
            <pc:sldMk cId="1698285662" sldId="286"/>
            <ac:spMk id="16" creationId="{CFC5F0E7-644F-4101-BE72-12825CF537E7}"/>
          </ac:spMkLst>
        </pc:spChg>
        <pc:spChg chg="mod topLvl">
          <ac:chgData name="Chang Gao" userId="S::cgao68@uchicago.edu::ee677b2c-d618-451b-a0e1-6cdc7eed2cda" providerId="AD" clId="Web-{C6DF5C9D-FEAE-41F3-A511-C5862DF3B9F0}" dt="2022-05-25T23:00:26.377" v="134" actId="1076"/>
          <ac:spMkLst>
            <pc:docMk/>
            <pc:sldMk cId="1698285662" sldId="286"/>
            <ac:spMk id="20" creationId="{0471B9DE-FF35-D215-EA9A-F1B4E4DC36C4}"/>
          </ac:spMkLst>
        </pc:spChg>
        <pc:grpChg chg="add mod">
          <ac:chgData name="Chang Gao" userId="S::cgao68@uchicago.edu::ee677b2c-d618-451b-a0e1-6cdc7eed2cda" providerId="AD" clId="Web-{C6DF5C9D-FEAE-41F3-A511-C5862DF3B9F0}" dt="2022-05-25T22:55:33.839" v="119" actId="1076"/>
          <ac:grpSpMkLst>
            <pc:docMk/>
            <pc:sldMk cId="1698285662" sldId="286"/>
            <ac:grpSpMk id="7" creationId="{38A6CB73-628D-08E9-A14D-D31137C1F7B8}"/>
          </ac:grpSpMkLst>
        </pc:grpChg>
        <pc:grpChg chg="add del">
          <ac:chgData name="Chang Gao" userId="S::cgao68@uchicago.edu::ee677b2c-d618-451b-a0e1-6cdc7eed2cda" providerId="AD" clId="Web-{C6DF5C9D-FEAE-41F3-A511-C5862DF3B9F0}" dt="2022-05-25T23:00:12.283" v="130"/>
          <ac:grpSpMkLst>
            <pc:docMk/>
            <pc:sldMk cId="1698285662" sldId="286"/>
            <ac:grpSpMk id="21" creationId="{EA7142D5-D49F-F890-F48D-8BE8506384DB}"/>
          </ac:grpSpMkLst>
        </pc:grpChg>
        <pc:picChg chg="add del mod">
          <ac:chgData name="Chang Gao" userId="S::cgao68@uchicago.edu::ee677b2c-d618-451b-a0e1-6cdc7eed2cda" providerId="AD" clId="Web-{C6DF5C9D-FEAE-41F3-A511-C5862DF3B9F0}" dt="2022-05-25T22:54:06.009" v="102"/>
          <ac:picMkLst>
            <pc:docMk/>
            <pc:sldMk cId="1698285662" sldId="286"/>
            <ac:picMk id="5" creationId="{AC0AEE58-3C40-AC0F-0625-A745611EE435}"/>
          </ac:picMkLst>
        </pc:picChg>
        <pc:picChg chg="add mod">
          <ac:chgData name="Chang Gao" userId="S::cgao68@uchicago.edu::ee677b2c-d618-451b-a0e1-6cdc7eed2cda" providerId="AD" clId="Web-{C6DF5C9D-FEAE-41F3-A511-C5862DF3B9F0}" dt="2022-05-25T23:00:29.955" v="135" actId="14100"/>
          <ac:picMkLst>
            <pc:docMk/>
            <pc:sldMk cId="1698285662" sldId="286"/>
            <ac:picMk id="6" creationId="{812DCA8B-2997-4610-614E-C751EF23A131}"/>
          </ac:picMkLst>
        </pc:picChg>
        <pc:picChg chg="add mod">
          <ac:chgData name="Chang Gao" userId="S::cgao68@uchicago.edu::ee677b2c-d618-451b-a0e1-6cdc7eed2cda" providerId="AD" clId="Web-{C6DF5C9D-FEAE-41F3-A511-C5862DF3B9F0}" dt="2022-05-25T23:00:55.440" v="138" actId="14100"/>
          <ac:picMkLst>
            <pc:docMk/>
            <pc:sldMk cId="1698285662" sldId="286"/>
            <ac:picMk id="9" creationId="{52F5484E-A8F8-7679-2AA3-0288E1338694}"/>
          </ac:picMkLst>
        </pc:picChg>
        <pc:picChg chg="del topLvl">
          <ac:chgData name="Chang Gao" userId="S::cgao68@uchicago.edu::ee677b2c-d618-451b-a0e1-6cdc7eed2cda" providerId="AD" clId="Web-{C6DF5C9D-FEAE-41F3-A511-C5862DF3B9F0}" dt="2022-05-25T23:00:12.283" v="130"/>
          <ac:picMkLst>
            <pc:docMk/>
            <pc:sldMk cId="1698285662" sldId="286"/>
            <ac:picMk id="19" creationId="{1D533C31-9A4A-71F7-AAD0-B86FD5ECCFD9}"/>
          </ac:picMkLst>
        </pc:picChg>
        <pc:inkChg chg="add del">
          <ac:chgData name="Chang Gao" userId="S::cgao68@uchicago.edu::ee677b2c-d618-451b-a0e1-6cdc7eed2cda" providerId="AD" clId="Web-{C6DF5C9D-FEAE-41F3-A511-C5862DF3B9F0}" dt="2022-05-25T22:52:48.930" v="91"/>
          <ac:inkMkLst>
            <pc:docMk/>
            <pc:sldMk cId="1698285662" sldId="286"/>
            <ac:inkMk id="4" creationId="{1BDB3145-5672-A2B6-8615-EA4DF77E17BA}"/>
          </ac:inkMkLst>
        </pc:inkChg>
        <pc:inkChg chg="add del">
          <ac:chgData name="Chang Gao" userId="S::cgao68@uchicago.edu::ee677b2c-d618-451b-a0e1-6cdc7eed2cda" providerId="AD" clId="Web-{C6DF5C9D-FEAE-41F3-A511-C5862DF3B9F0}" dt="2022-05-25T22:14:42.959" v="89"/>
          <ac:inkMkLst>
            <pc:docMk/>
            <pc:sldMk cId="1698285662" sldId="286"/>
            <ac:inkMk id="5" creationId="{8638F249-36B5-2042-ADC7-D8AA80BA3AB0}"/>
          </ac:inkMkLst>
        </pc:inkChg>
      </pc:sldChg>
    </pc:docChg>
  </pc:docChgLst>
  <pc:docChgLst>
    <pc:chgData name="Yifan Jiang" userId="S::yifanj@uchicago.edu::bb48f0ef-307d-4e33-af26-a43b581ca0b2" providerId="AD" clId="Web-{45F12F79-9EA5-FCCB-5F5D-A408EE84B38A}"/>
    <pc:docChg chg="addSld delSld modSld sldOrd">
      <pc:chgData name="Yifan Jiang" userId="S::yifanj@uchicago.edu::bb48f0ef-307d-4e33-af26-a43b581ca0b2" providerId="AD" clId="Web-{45F12F79-9EA5-FCCB-5F5D-A408EE84B38A}" dt="2022-05-26T05:09:49.427" v="590" actId="1076"/>
      <pc:docMkLst>
        <pc:docMk/>
      </pc:docMkLst>
      <pc:sldChg chg="modSp">
        <pc:chgData name="Yifan Jiang" userId="S::yifanj@uchicago.edu::bb48f0ef-307d-4e33-af26-a43b581ca0b2" providerId="AD" clId="Web-{45F12F79-9EA5-FCCB-5F5D-A408EE84B38A}" dt="2022-05-26T04:07:24.552" v="541"/>
        <pc:sldMkLst>
          <pc:docMk/>
          <pc:sldMk cId="2922985734" sldId="262"/>
        </pc:sldMkLst>
        <pc:spChg chg="mod">
          <ac:chgData name="Yifan Jiang" userId="S::yifanj@uchicago.edu::bb48f0ef-307d-4e33-af26-a43b581ca0b2" providerId="AD" clId="Web-{45F12F79-9EA5-FCCB-5F5D-A408EE84B38A}" dt="2022-05-26T04:07:24.552" v="541"/>
          <ac:spMkLst>
            <pc:docMk/>
            <pc:sldMk cId="2922985734" sldId="262"/>
            <ac:spMk id="6" creationId="{4FE0180F-2114-8819-586A-4DF5658AD51B}"/>
          </ac:spMkLst>
        </pc:spChg>
      </pc:sldChg>
      <pc:sldChg chg="addSp delSp modSp del ord">
        <pc:chgData name="Yifan Jiang" userId="S::yifanj@uchicago.edu::bb48f0ef-307d-4e33-af26-a43b581ca0b2" providerId="AD" clId="Web-{45F12F79-9EA5-FCCB-5F5D-A408EE84B38A}" dt="2022-05-26T03:55:06.296" v="340"/>
        <pc:sldMkLst>
          <pc:docMk/>
          <pc:sldMk cId="3974433260" sldId="279"/>
        </pc:sldMkLst>
        <pc:spChg chg="mod">
          <ac:chgData name="Yifan Jiang" userId="S::yifanj@uchicago.edu::bb48f0ef-307d-4e33-af26-a43b581ca0b2" providerId="AD" clId="Web-{45F12F79-9EA5-FCCB-5F5D-A408EE84B38A}" dt="2022-05-26T02:09:31.267" v="148" actId="1076"/>
          <ac:spMkLst>
            <pc:docMk/>
            <pc:sldMk cId="3974433260" sldId="279"/>
            <ac:spMk id="15" creationId="{D655BAF5-52EC-9FD9-FE79-044B8F53E9D8}"/>
          </ac:spMkLst>
        </pc:spChg>
        <pc:spChg chg="mod">
          <ac:chgData name="Yifan Jiang" userId="S::yifanj@uchicago.edu::bb48f0ef-307d-4e33-af26-a43b581ca0b2" providerId="AD" clId="Web-{45F12F79-9EA5-FCCB-5F5D-A408EE84B38A}" dt="2022-05-26T02:09:31.282" v="149" actId="1076"/>
          <ac:spMkLst>
            <pc:docMk/>
            <pc:sldMk cId="3974433260" sldId="279"/>
            <ac:spMk id="16" creationId="{386AD018-7A8B-D288-31CC-92F190D5C822}"/>
          </ac:spMkLst>
        </pc:spChg>
        <pc:spChg chg="mod">
          <ac:chgData name="Yifan Jiang" userId="S::yifanj@uchicago.edu::bb48f0ef-307d-4e33-af26-a43b581ca0b2" providerId="AD" clId="Web-{45F12F79-9EA5-FCCB-5F5D-A408EE84B38A}" dt="2022-05-26T02:09:31.282" v="150" actId="1076"/>
          <ac:spMkLst>
            <pc:docMk/>
            <pc:sldMk cId="3974433260" sldId="279"/>
            <ac:spMk id="17" creationId="{91FE4FAE-DBF9-04BF-2520-EE60379C6FEF}"/>
          </ac:spMkLst>
        </pc:spChg>
        <pc:spChg chg="mod">
          <ac:chgData name="Yifan Jiang" userId="S::yifanj@uchicago.edu::bb48f0ef-307d-4e33-af26-a43b581ca0b2" providerId="AD" clId="Web-{45F12F79-9EA5-FCCB-5F5D-A408EE84B38A}" dt="2022-05-26T02:09:31.282" v="151" actId="1076"/>
          <ac:spMkLst>
            <pc:docMk/>
            <pc:sldMk cId="3974433260" sldId="279"/>
            <ac:spMk id="18" creationId="{AEB8DB46-0D58-8018-F644-B124DCA02828}"/>
          </ac:spMkLst>
        </pc:spChg>
        <pc:picChg chg="add del mod">
          <ac:chgData name="Yifan Jiang" userId="S::yifanj@uchicago.edu::bb48f0ef-307d-4e33-af26-a43b581ca0b2" providerId="AD" clId="Web-{45F12F79-9EA5-FCCB-5F5D-A408EE84B38A}" dt="2022-05-26T03:51:14.124" v="290"/>
          <ac:picMkLst>
            <pc:docMk/>
            <pc:sldMk cId="3974433260" sldId="279"/>
            <ac:picMk id="2" creationId="{B86C674D-DB2F-7782-7860-911C05CB2E9B}"/>
          </ac:picMkLst>
        </pc:picChg>
        <pc:picChg chg="add del mod">
          <ac:chgData name="Yifan Jiang" userId="S::yifanj@uchicago.edu::bb48f0ef-307d-4e33-af26-a43b581ca0b2" providerId="AD" clId="Web-{45F12F79-9EA5-FCCB-5F5D-A408EE84B38A}" dt="2022-05-26T03:51:14.124" v="291"/>
          <ac:picMkLst>
            <pc:docMk/>
            <pc:sldMk cId="3974433260" sldId="279"/>
            <ac:picMk id="3" creationId="{9ACB43EF-9FAF-AC8D-1C1C-2C507B109BC2}"/>
          </ac:picMkLst>
        </pc:picChg>
        <pc:picChg chg="add del mod">
          <ac:chgData name="Yifan Jiang" userId="S::yifanj@uchicago.edu::bb48f0ef-307d-4e33-af26-a43b581ca0b2" providerId="AD" clId="Web-{45F12F79-9EA5-FCCB-5F5D-A408EE84B38A}" dt="2022-05-26T03:51:14.124" v="292"/>
          <ac:picMkLst>
            <pc:docMk/>
            <pc:sldMk cId="3974433260" sldId="279"/>
            <ac:picMk id="4" creationId="{F68E20DF-2051-1EB2-E2C7-862869A9688E}"/>
          </ac:picMkLst>
        </pc:picChg>
        <pc:picChg chg="add del mod">
          <ac:chgData name="Yifan Jiang" userId="S::yifanj@uchicago.edu::bb48f0ef-307d-4e33-af26-a43b581ca0b2" providerId="AD" clId="Web-{45F12F79-9EA5-FCCB-5F5D-A408EE84B38A}" dt="2022-05-26T02:10:21.455" v="153"/>
          <ac:picMkLst>
            <pc:docMk/>
            <pc:sldMk cId="3974433260" sldId="279"/>
            <ac:picMk id="6" creationId="{E2AB1020-DE75-C98B-242B-2BE36393D28D}"/>
          </ac:picMkLst>
        </pc:picChg>
        <pc:picChg chg="add del mod">
          <ac:chgData name="Yifan Jiang" userId="S::yifanj@uchicago.edu::bb48f0ef-307d-4e33-af26-a43b581ca0b2" providerId="AD" clId="Web-{45F12F79-9EA5-FCCB-5F5D-A408EE84B38A}" dt="2022-05-26T03:51:14.124" v="293"/>
          <ac:picMkLst>
            <pc:docMk/>
            <pc:sldMk cId="3974433260" sldId="279"/>
            <ac:picMk id="8" creationId="{2800CAC5-FC9C-0854-8A9A-F2E192194F3B}"/>
          </ac:picMkLst>
        </pc:picChg>
      </pc:sldChg>
      <pc:sldChg chg="addSp delSp modSp">
        <pc:chgData name="Yifan Jiang" userId="S::yifanj@uchicago.edu::bb48f0ef-307d-4e33-af26-a43b581ca0b2" providerId="AD" clId="Web-{45F12F79-9EA5-FCCB-5F5D-A408EE84B38A}" dt="2022-05-26T05:09:30.176" v="587"/>
        <pc:sldMkLst>
          <pc:docMk/>
          <pc:sldMk cId="1823830686" sldId="281"/>
        </pc:sldMkLst>
        <pc:spChg chg="mod">
          <ac:chgData name="Yifan Jiang" userId="S::yifanj@uchicago.edu::bb48f0ef-307d-4e33-af26-a43b581ca0b2" providerId="AD" clId="Web-{45F12F79-9EA5-FCCB-5F5D-A408EE84B38A}" dt="2022-05-26T03:59:50.054" v="410" actId="20577"/>
          <ac:spMkLst>
            <pc:docMk/>
            <pc:sldMk cId="1823830686" sldId="281"/>
            <ac:spMk id="2" creationId="{488C129D-DCFE-8699-9B54-CC5E0C893314}"/>
          </ac:spMkLst>
        </pc:spChg>
        <pc:spChg chg="add del">
          <ac:chgData name="Yifan Jiang" userId="S::yifanj@uchicago.edu::bb48f0ef-307d-4e33-af26-a43b581ca0b2" providerId="AD" clId="Web-{45F12F79-9EA5-FCCB-5F5D-A408EE84B38A}" dt="2022-05-26T05:09:25.098" v="585"/>
          <ac:spMkLst>
            <pc:docMk/>
            <pc:sldMk cId="1823830686" sldId="281"/>
            <ac:spMk id="12" creationId="{70E21BA3-AA57-1B84-A5D8-173BA0F2EDE2}"/>
          </ac:spMkLst>
        </pc:spChg>
        <pc:spChg chg="add del">
          <ac:chgData name="Yifan Jiang" userId="S::yifanj@uchicago.edu::bb48f0ef-307d-4e33-af26-a43b581ca0b2" providerId="AD" clId="Web-{45F12F79-9EA5-FCCB-5F5D-A408EE84B38A}" dt="2022-05-26T05:09:30.176" v="587"/>
          <ac:spMkLst>
            <pc:docMk/>
            <pc:sldMk cId="1823830686" sldId="281"/>
            <ac:spMk id="14" creationId="{F022609D-B0EB-8F3D-A13B-6A9F05F44B9D}"/>
          </ac:spMkLst>
        </pc:spChg>
        <pc:inkChg chg="add del">
          <ac:chgData name="Yifan Jiang" userId="S::yifanj@uchicago.edu::bb48f0ef-307d-4e33-af26-a43b581ca0b2" providerId="AD" clId="Web-{45F12F79-9EA5-FCCB-5F5D-A408EE84B38A}" dt="2022-05-26T05:09:27.801" v="586"/>
          <ac:inkMkLst>
            <pc:docMk/>
            <pc:sldMk cId="1823830686" sldId="281"/>
            <ac:inkMk id="4" creationId="{D756EFDF-03A4-BBFD-D16C-D51295CA4C94}"/>
          </ac:inkMkLst>
        </pc:inkChg>
      </pc:sldChg>
      <pc:sldChg chg="del">
        <pc:chgData name="Yifan Jiang" userId="S::yifanj@uchicago.edu::bb48f0ef-307d-4e33-af26-a43b581ca0b2" providerId="AD" clId="Web-{45F12F79-9EA5-FCCB-5F5D-A408EE84B38A}" dt="2022-05-26T03:58:59.722" v="409"/>
        <pc:sldMkLst>
          <pc:docMk/>
          <pc:sldMk cId="2635287740" sldId="282"/>
        </pc:sldMkLst>
      </pc:sldChg>
      <pc:sldChg chg="addSp delSp modSp">
        <pc:chgData name="Yifan Jiang" userId="S::yifanj@uchicago.edu::bb48f0ef-307d-4e33-af26-a43b581ca0b2" providerId="AD" clId="Web-{45F12F79-9EA5-FCCB-5F5D-A408EE84B38A}" dt="2022-05-26T02:08:54.282" v="141"/>
        <pc:sldMkLst>
          <pc:docMk/>
          <pc:sldMk cId="3499000815" sldId="284"/>
        </pc:sldMkLst>
        <pc:spChg chg="mod">
          <ac:chgData name="Yifan Jiang" userId="S::yifanj@uchicago.edu::bb48f0ef-307d-4e33-af26-a43b581ca0b2" providerId="AD" clId="Web-{45F12F79-9EA5-FCCB-5F5D-A408EE84B38A}" dt="2022-05-26T02:02:47.987" v="55" actId="20577"/>
          <ac:spMkLst>
            <pc:docMk/>
            <pc:sldMk cId="3499000815" sldId="284"/>
            <ac:spMk id="9" creationId="{5C580075-E976-8040-DCAF-C2A66366267C}"/>
          </ac:spMkLst>
        </pc:spChg>
        <pc:spChg chg="mod">
          <ac:chgData name="Yifan Jiang" userId="S::yifanj@uchicago.edu::bb48f0ef-307d-4e33-af26-a43b581ca0b2" providerId="AD" clId="Web-{45F12F79-9EA5-FCCB-5F5D-A408EE84B38A}" dt="2022-05-26T02:03:04.003" v="57" actId="20577"/>
          <ac:spMkLst>
            <pc:docMk/>
            <pc:sldMk cId="3499000815" sldId="284"/>
            <ac:spMk id="10" creationId="{B3AF4775-5D5F-27AF-9161-A6C7A126E03E}"/>
          </ac:spMkLst>
        </pc:spChg>
        <pc:spChg chg="mod">
          <ac:chgData name="Yifan Jiang" userId="S::yifanj@uchicago.edu::bb48f0ef-307d-4e33-af26-a43b581ca0b2" providerId="AD" clId="Web-{45F12F79-9EA5-FCCB-5F5D-A408EE84B38A}" dt="2022-05-26T02:03:04.972" v="58"/>
          <ac:spMkLst>
            <pc:docMk/>
            <pc:sldMk cId="3499000815" sldId="284"/>
            <ac:spMk id="25" creationId="{0F4D1AC0-35FF-81D9-A446-E4608A9F0D13}"/>
          </ac:spMkLst>
        </pc:spChg>
        <pc:spChg chg="add mod">
          <ac:chgData name="Yifan Jiang" userId="S::yifanj@uchicago.edu::bb48f0ef-307d-4e33-af26-a43b581ca0b2" providerId="AD" clId="Web-{45F12F79-9EA5-FCCB-5F5D-A408EE84B38A}" dt="2022-05-26T02:05:31.382" v="94" actId="20577"/>
          <ac:spMkLst>
            <pc:docMk/>
            <pc:sldMk cId="3499000815" sldId="284"/>
            <ac:spMk id="26" creationId="{06223A37-0899-0159-A799-29C8702DBA06}"/>
          </ac:spMkLst>
        </pc:spChg>
        <pc:spChg chg="mod">
          <ac:chgData name="Yifan Jiang" userId="S::yifanj@uchicago.edu::bb48f0ef-307d-4e33-af26-a43b581ca0b2" providerId="AD" clId="Web-{45F12F79-9EA5-FCCB-5F5D-A408EE84B38A}" dt="2022-05-26T02:03:22.379" v="60" actId="20577"/>
          <ac:spMkLst>
            <pc:docMk/>
            <pc:sldMk cId="3499000815" sldId="284"/>
            <ac:spMk id="27" creationId="{795516B5-E540-F684-A18A-8B4C8405FDCC}"/>
          </ac:spMkLst>
        </pc:spChg>
        <pc:spChg chg="add mod">
          <ac:chgData name="Yifan Jiang" userId="S::yifanj@uchicago.edu::bb48f0ef-307d-4e33-af26-a43b581ca0b2" providerId="AD" clId="Web-{45F12F79-9EA5-FCCB-5F5D-A408EE84B38A}" dt="2022-05-26T02:05:42.460" v="101" actId="20577"/>
          <ac:spMkLst>
            <pc:docMk/>
            <pc:sldMk cId="3499000815" sldId="284"/>
            <ac:spMk id="28" creationId="{D0F815BF-D89F-D88D-90BB-ADEAD7C7012C}"/>
          </ac:spMkLst>
        </pc:spChg>
        <pc:spChg chg="add mod">
          <ac:chgData name="Yifan Jiang" userId="S::yifanj@uchicago.edu::bb48f0ef-307d-4e33-af26-a43b581ca0b2" providerId="AD" clId="Web-{45F12F79-9EA5-FCCB-5F5D-A408EE84B38A}" dt="2022-05-26T02:06:04.617" v="104" actId="20577"/>
          <ac:spMkLst>
            <pc:docMk/>
            <pc:sldMk cId="3499000815" sldId="284"/>
            <ac:spMk id="29" creationId="{225AD5E7-4A06-9035-33F0-86EAA6F90D57}"/>
          </ac:spMkLst>
        </pc:spChg>
        <pc:spChg chg="add mod">
          <ac:chgData name="Yifan Jiang" userId="S::yifanj@uchicago.edu::bb48f0ef-307d-4e33-af26-a43b581ca0b2" providerId="AD" clId="Web-{45F12F79-9EA5-FCCB-5F5D-A408EE84B38A}" dt="2022-05-26T02:07:39.681" v="114" actId="20577"/>
          <ac:spMkLst>
            <pc:docMk/>
            <pc:sldMk cId="3499000815" sldId="284"/>
            <ac:spMk id="30" creationId="{883FD189-F5AA-8D80-01F1-4436D0EA5725}"/>
          </ac:spMkLst>
        </pc:spChg>
        <pc:spChg chg="add mod">
          <ac:chgData name="Yifan Jiang" userId="S::yifanj@uchicago.edu::bb48f0ef-307d-4e33-af26-a43b581ca0b2" providerId="AD" clId="Web-{45F12F79-9EA5-FCCB-5F5D-A408EE84B38A}" dt="2022-05-26T02:08:51.453" v="140" actId="20577"/>
          <ac:spMkLst>
            <pc:docMk/>
            <pc:sldMk cId="3499000815" sldId="284"/>
            <ac:spMk id="32" creationId="{18CCC916-AD02-8334-1464-2538EBC2EF54}"/>
          </ac:spMkLst>
        </pc:spChg>
        <pc:spChg chg="mod">
          <ac:chgData name="Yifan Jiang" userId="S::yifanj@uchicago.edu::bb48f0ef-307d-4e33-af26-a43b581ca0b2" providerId="AD" clId="Web-{45F12F79-9EA5-FCCB-5F5D-A408EE84B38A}" dt="2022-05-26T02:03:25.504" v="62" actId="20577"/>
          <ac:spMkLst>
            <pc:docMk/>
            <pc:sldMk cId="3499000815" sldId="284"/>
            <ac:spMk id="37" creationId="{AF3CFD6B-D51C-CA8B-EEF7-4CDD0A8EFDA8}"/>
          </ac:spMkLst>
        </pc:spChg>
        <pc:picChg chg="add mod">
          <ac:chgData name="Yifan Jiang" userId="S::yifanj@uchicago.edu::bb48f0ef-307d-4e33-af26-a43b581ca0b2" providerId="AD" clId="Web-{45F12F79-9EA5-FCCB-5F5D-A408EE84B38A}" dt="2022-05-26T02:00:06.796" v="32" actId="1076"/>
          <ac:picMkLst>
            <pc:docMk/>
            <pc:sldMk cId="3499000815" sldId="284"/>
            <ac:picMk id="2" creationId="{E5F6D682-65AA-1D4C-3C4F-6CA942D6ECC6}"/>
          </ac:picMkLst>
        </pc:picChg>
        <pc:picChg chg="add mod">
          <ac:chgData name="Yifan Jiang" userId="S::yifanj@uchicago.edu::bb48f0ef-307d-4e33-af26-a43b581ca0b2" providerId="AD" clId="Web-{45F12F79-9EA5-FCCB-5F5D-A408EE84B38A}" dt="2022-05-26T02:00:48.625" v="35" actId="1076"/>
          <ac:picMkLst>
            <pc:docMk/>
            <pc:sldMk cId="3499000815" sldId="284"/>
            <ac:picMk id="3" creationId="{2A572F13-3348-1CA6-C6EE-47C47ADBE630}"/>
          </ac:picMkLst>
        </pc:picChg>
        <pc:picChg chg="add mod">
          <ac:chgData name="Yifan Jiang" userId="S::yifanj@uchicago.edu::bb48f0ef-307d-4e33-af26-a43b581ca0b2" providerId="AD" clId="Web-{45F12F79-9EA5-FCCB-5F5D-A408EE84B38A}" dt="2022-05-26T02:01:45.095" v="43" actId="1076"/>
          <ac:picMkLst>
            <pc:docMk/>
            <pc:sldMk cId="3499000815" sldId="284"/>
            <ac:picMk id="4" creationId="{86555E2E-8F10-7607-A189-A71E42D7D02E}"/>
          </ac:picMkLst>
        </pc:picChg>
        <pc:picChg chg="del">
          <ac:chgData name="Yifan Jiang" userId="S::yifanj@uchicago.edu::bb48f0ef-307d-4e33-af26-a43b581ca0b2" providerId="AD" clId="Web-{45F12F79-9EA5-FCCB-5F5D-A408EE84B38A}" dt="2022-05-26T02:08:54.282" v="141"/>
          <ac:picMkLst>
            <pc:docMk/>
            <pc:sldMk cId="3499000815" sldId="284"/>
            <ac:picMk id="5" creationId="{39001ACB-F372-B6B3-E681-9087C5F0EDAF}"/>
          </ac:picMkLst>
        </pc:picChg>
        <pc:picChg chg="del">
          <ac:chgData name="Yifan Jiang" userId="S::yifanj@uchicago.edu::bb48f0ef-307d-4e33-af26-a43b581ca0b2" providerId="AD" clId="Web-{45F12F79-9EA5-FCCB-5F5D-A408EE84B38A}" dt="2022-05-26T02:00:53.422" v="36"/>
          <ac:picMkLst>
            <pc:docMk/>
            <pc:sldMk cId="3499000815" sldId="284"/>
            <ac:picMk id="6" creationId="{30C8179B-4412-65C7-B793-0D28BDBCA669}"/>
          </ac:picMkLst>
        </pc:picChg>
        <pc:picChg chg="del">
          <ac:chgData name="Yifan Jiang" userId="S::yifanj@uchicago.edu::bb48f0ef-307d-4e33-af26-a43b581ca0b2" providerId="AD" clId="Web-{45F12F79-9EA5-FCCB-5F5D-A408EE84B38A}" dt="2022-05-26T01:52:01.566" v="1"/>
          <ac:picMkLst>
            <pc:docMk/>
            <pc:sldMk cId="3499000815" sldId="284"/>
            <ac:picMk id="7" creationId="{3177784C-05C0-AB2C-43ED-C12A9F770694}"/>
          </ac:picMkLst>
        </pc:picChg>
        <pc:picChg chg="add mod">
          <ac:chgData name="Yifan Jiang" userId="S::yifanj@uchicago.edu::bb48f0ef-307d-4e33-af26-a43b581ca0b2" providerId="AD" clId="Web-{45F12F79-9EA5-FCCB-5F5D-A408EE84B38A}" dt="2022-05-26T02:02:27.034" v="51" actId="1076"/>
          <ac:picMkLst>
            <pc:docMk/>
            <pc:sldMk cId="3499000815" sldId="284"/>
            <ac:picMk id="8" creationId="{8393C60E-2EBD-7E24-EC75-09677BFC41FD}"/>
          </ac:picMkLst>
        </pc:picChg>
        <pc:picChg chg="del">
          <ac:chgData name="Yifan Jiang" userId="S::yifanj@uchicago.edu::bb48f0ef-307d-4e33-af26-a43b581ca0b2" providerId="AD" clId="Web-{45F12F79-9EA5-FCCB-5F5D-A408EE84B38A}" dt="2022-05-26T01:52:01.551" v="0"/>
          <ac:picMkLst>
            <pc:docMk/>
            <pc:sldMk cId="3499000815" sldId="284"/>
            <ac:picMk id="14" creationId="{0E1131BF-4FF4-00C7-C377-901BF23B9733}"/>
          </ac:picMkLst>
        </pc:picChg>
        <pc:picChg chg="add mod">
          <ac:chgData name="Yifan Jiang" userId="S::yifanj@uchicago.edu::bb48f0ef-307d-4e33-af26-a43b581ca0b2" providerId="AD" clId="Web-{45F12F79-9EA5-FCCB-5F5D-A408EE84B38A}" dt="2022-05-26T02:05:12.569" v="76" actId="1076"/>
          <ac:picMkLst>
            <pc:docMk/>
            <pc:sldMk cId="3499000815" sldId="284"/>
            <ac:picMk id="15" creationId="{67FDA9F2-CDA4-412F-DDB2-4186DB8A3A85}"/>
          </ac:picMkLst>
        </pc:picChg>
        <pc:picChg chg="add mod">
          <ac:chgData name="Yifan Jiang" userId="S::yifanj@uchicago.edu::bb48f0ef-307d-4e33-af26-a43b581ca0b2" providerId="AD" clId="Web-{45F12F79-9EA5-FCCB-5F5D-A408EE84B38A}" dt="2022-05-26T02:05:09.819" v="75" actId="1076"/>
          <ac:picMkLst>
            <pc:docMk/>
            <pc:sldMk cId="3499000815" sldId="284"/>
            <ac:picMk id="16" creationId="{0B534076-8512-4DF8-8C86-7BD1836CCD7A}"/>
          </ac:picMkLst>
        </pc:picChg>
        <pc:picChg chg="add mod">
          <ac:chgData name="Yifan Jiang" userId="S::yifanj@uchicago.edu::bb48f0ef-307d-4e33-af26-a43b581ca0b2" providerId="AD" clId="Web-{45F12F79-9EA5-FCCB-5F5D-A408EE84B38A}" dt="2022-05-26T02:05:01.146" v="74" actId="14100"/>
          <ac:picMkLst>
            <pc:docMk/>
            <pc:sldMk cId="3499000815" sldId="284"/>
            <ac:picMk id="17" creationId="{363BEF99-C9F3-9969-3163-019BA89024D4}"/>
          </ac:picMkLst>
        </pc:picChg>
        <pc:picChg chg="add mod">
          <ac:chgData name="Yifan Jiang" userId="S::yifanj@uchicago.edu::bb48f0ef-307d-4e33-af26-a43b581ca0b2" providerId="AD" clId="Web-{45F12F79-9EA5-FCCB-5F5D-A408EE84B38A}" dt="2022-05-26T02:06:38.539" v="110" actId="1076"/>
          <ac:picMkLst>
            <pc:docMk/>
            <pc:sldMk cId="3499000815" sldId="284"/>
            <ac:picMk id="18" creationId="{F695CCD9-9DC9-4033-DE83-00287FD8EF9E}"/>
          </ac:picMkLst>
        </pc:picChg>
        <pc:picChg chg="add mod">
          <ac:chgData name="Yifan Jiang" userId="S::yifanj@uchicago.edu::bb48f0ef-307d-4e33-af26-a43b581ca0b2" providerId="AD" clId="Web-{45F12F79-9EA5-FCCB-5F5D-A408EE84B38A}" dt="2022-05-26T02:08:40" v="134" actId="1076"/>
          <ac:picMkLst>
            <pc:docMk/>
            <pc:sldMk cId="3499000815" sldId="284"/>
            <ac:picMk id="19" creationId="{D11F987F-0CDA-C6C9-3CC9-8B554DCFE24C}"/>
          </ac:picMkLst>
        </pc:picChg>
        <pc:picChg chg="del">
          <ac:chgData name="Yifan Jiang" userId="S::yifanj@uchicago.edu::bb48f0ef-307d-4e33-af26-a43b581ca0b2" providerId="AD" clId="Web-{45F12F79-9EA5-FCCB-5F5D-A408EE84B38A}" dt="2022-05-26T01:55:45.837" v="8"/>
          <ac:picMkLst>
            <pc:docMk/>
            <pc:sldMk cId="3499000815" sldId="284"/>
            <ac:picMk id="33" creationId="{1BCC249F-9A81-3CFE-C5F0-1E8FD9AB753F}"/>
          </ac:picMkLst>
        </pc:picChg>
        <pc:picChg chg="del">
          <ac:chgData name="Yifan Jiang" userId="S::yifanj@uchicago.edu::bb48f0ef-307d-4e33-af26-a43b581ca0b2" providerId="AD" clId="Web-{45F12F79-9EA5-FCCB-5F5D-A408EE84B38A}" dt="2022-05-26T01:55:57.634" v="10"/>
          <ac:picMkLst>
            <pc:docMk/>
            <pc:sldMk cId="3499000815" sldId="284"/>
            <ac:picMk id="34" creationId="{DA0B8FC7-DE07-28E2-B9C5-150262963B14}"/>
          </ac:picMkLst>
        </pc:picChg>
        <pc:picChg chg="del">
          <ac:chgData name="Yifan Jiang" userId="S::yifanj@uchicago.edu::bb48f0ef-307d-4e33-af26-a43b581ca0b2" providerId="AD" clId="Web-{45F12F79-9EA5-FCCB-5F5D-A408EE84B38A}" dt="2022-05-26T02:02:10.080" v="44"/>
          <ac:picMkLst>
            <pc:docMk/>
            <pc:sldMk cId="3499000815" sldId="284"/>
            <ac:picMk id="36" creationId="{86F9B2AD-A861-31A0-9F50-01478A3EA298}"/>
          </ac:picMkLst>
        </pc:picChg>
      </pc:sldChg>
      <pc:sldChg chg="modSp">
        <pc:chgData name="Yifan Jiang" userId="S::yifanj@uchicago.edu::bb48f0ef-307d-4e33-af26-a43b581ca0b2" providerId="AD" clId="Web-{45F12F79-9EA5-FCCB-5F5D-A408EE84B38A}" dt="2022-05-26T05:09:49.427" v="590" actId="1076"/>
        <pc:sldMkLst>
          <pc:docMk/>
          <pc:sldMk cId="1698285662" sldId="286"/>
        </pc:sldMkLst>
        <pc:picChg chg="mod">
          <ac:chgData name="Yifan Jiang" userId="S::yifanj@uchicago.edu::bb48f0ef-307d-4e33-af26-a43b581ca0b2" providerId="AD" clId="Web-{45F12F79-9EA5-FCCB-5F5D-A408EE84B38A}" dt="2022-05-26T05:09:49.427" v="590" actId="1076"/>
          <ac:picMkLst>
            <pc:docMk/>
            <pc:sldMk cId="1698285662" sldId="286"/>
            <ac:picMk id="6" creationId="{812DCA8B-2997-4610-614E-C751EF23A131}"/>
          </ac:picMkLst>
        </pc:picChg>
      </pc:sldChg>
      <pc:sldChg chg="addSp delSp modSp add replId">
        <pc:chgData name="Yifan Jiang" userId="S::yifanj@uchicago.edu::bb48f0ef-307d-4e33-af26-a43b581ca0b2" providerId="AD" clId="Web-{45F12F79-9EA5-FCCB-5F5D-A408EE84B38A}" dt="2022-05-26T03:58:36.689" v="408" actId="1076"/>
        <pc:sldMkLst>
          <pc:docMk/>
          <pc:sldMk cId="3603271621" sldId="287"/>
        </pc:sldMkLst>
        <pc:spChg chg="mod">
          <ac:chgData name="Yifan Jiang" userId="S::yifanj@uchicago.edu::bb48f0ef-307d-4e33-af26-a43b581ca0b2" providerId="AD" clId="Web-{45F12F79-9EA5-FCCB-5F5D-A408EE84B38A}" dt="2022-05-26T02:11:32.551" v="174" actId="20577"/>
          <ac:spMkLst>
            <pc:docMk/>
            <pc:sldMk cId="3603271621" sldId="287"/>
            <ac:spMk id="9" creationId="{5C580075-E976-8040-DCAF-C2A66366267C}"/>
          </ac:spMkLst>
        </pc:spChg>
        <pc:spChg chg="mod">
          <ac:chgData name="Yifan Jiang" userId="S::yifanj@uchicago.edu::bb48f0ef-307d-4e33-af26-a43b581ca0b2" providerId="AD" clId="Web-{45F12F79-9EA5-FCCB-5F5D-A408EE84B38A}" dt="2022-05-26T02:43:52.799" v="195" actId="20577"/>
          <ac:spMkLst>
            <pc:docMk/>
            <pc:sldMk cId="3603271621" sldId="287"/>
            <ac:spMk id="10" creationId="{B3AF4775-5D5F-27AF-9161-A6C7A126E03E}"/>
          </ac:spMkLst>
        </pc:spChg>
        <pc:spChg chg="mod">
          <ac:chgData name="Yifan Jiang" userId="S::yifanj@uchicago.edu::bb48f0ef-307d-4e33-af26-a43b581ca0b2" providerId="AD" clId="Web-{45F12F79-9EA5-FCCB-5F5D-A408EE84B38A}" dt="2022-05-26T02:43:59.003" v="204" actId="20577"/>
          <ac:spMkLst>
            <pc:docMk/>
            <pc:sldMk cId="3603271621" sldId="287"/>
            <ac:spMk id="25" creationId="{0F4D1AC0-35FF-81D9-A446-E4608A9F0D13}"/>
          </ac:spMkLst>
        </pc:spChg>
        <pc:spChg chg="mod">
          <ac:chgData name="Yifan Jiang" userId="S::yifanj@uchicago.edu::bb48f0ef-307d-4e33-af26-a43b581ca0b2" providerId="AD" clId="Web-{45F12F79-9EA5-FCCB-5F5D-A408EE84B38A}" dt="2022-05-26T03:52:56.881" v="315" actId="20577"/>
          <ac:spMkLst>
            <pc:docMk/>
            <pc:sldMk cId="3603271621" sldId="287"/>
            <ac:spMk id="26" creationId="{06223A37-0899-0159-A799-29C8702DBA06}"/>
          </ac:spMkLst>
        </pc:spChg>
        <pc:spChg chg="mod">
          <ac:chgData name="Yifan Jiang" userId="S::yifanj@uchicago.edu::bb48f0ef-307d-4e33-af26-a43b581ca0b2" providerId="AD" clId="Web-{45F12F79-9EA5-FCCB-5F5D-A408EE84B38A}" dt="2022-05-26T02:49:32.825" v="251" actId="20577"/>
          <ac:spMkLst>
            <pc:docMk/>
            <pc:sldMk cId="3603271621" sldId="287"/>
            <ac:spMk id="27" creationId="{795516B5-E540-F684-A18A-8B4C8405FDCC}"/>
          </ac:spMkLst>
        </pc:spChg>
        <pc:spChg chg="mod">
          <ac:chgData name="Yifan Jiang" userId="S::yifanj@uchicago.edu::bb48f0ef-307d-4e33-af26-a43b581ca0b2" providerId="AD" clId="Web-{45F12F79-9EA5-FCCB-5F5D-A408EE84B38A}" dt="2022-05-26T03:53:01.366" v="318" actId="20577"/>
          <ac:spMkLst>
            <pc:docMk/>
            <pc:sldMk cId="3603271621" sldId="287"/>
            <ac:spMk id="28" creationId="{D0F815BF-D89F-D88D-90BB-ADEAD7C7012C}"/>
          </ac:spMkLst>
        </pc:spChg>
        <pc:spChg chg="mod">
          <ac:chgData name="Yifan Jiang" userId="S::yifanj@uchicago.edu::bb48f0ef-307d-4e33-af26-a43b581ca0b2" providerId="AD" clId="Web-{45F12F79-9EA5-FCCB-5F5D-A408EE84B38A}" dt="2022-05-26T03:56:32.848" v="366" actId="1076"/>
          <ac:spMkLst>
            <pc:docMk/>
            <pc:sldMk cId="3603271621" sldId="287"/>
            <ac:spMk id="29" creationId="{225AD5E7-4A06-9035-33F0-86EAA6F90D57}"/>
          </ac:spMkLst>
        </pc:spChg>
        <pc:spChg chg="mod">
          <ac:chgData name="Yifan Jiang" userId="S::yifanj@uchicago.edu::bb48f0ef-307d-4e33-af26-a43b581ca0b2" providerId="AD" clId="Web-{45F12F79-9EA5-FCCB-5F5D-A408EE84B38A}" dt="2022-05-26T03:56:32.848" v="367" actId="1076"/>
          <ac:spMkLst>
            <pc:docMk/>
            <pc:sldMk cId="3603271621" sldId="287"/>
            <ac:spMk id="30" creationId="{883FD189-F5AA-8D80-01F1-4436D0EA5725}"/>
          </ac:spMkLst>
        </pc:spChg>
        <pc:spChg chg="mod">
          <ac:chgData name="Yifan Jiang" userId="S::yifanj@uchicago.edu::bb48f0ef-307d-4e33-af26-a43b581ca0b2" providerId="AD" clId="Web-{45F12F79-9EA5-FCCB-5F5D-A408EE84B38A}" dt="2022-05-26T03:57:48.702" v="401" actId="1076"/>
          <ac:spMkLst>
            <pc:docMk/>
            <pc:sldMk cId="3603271621" sldId="287"/>
            <ac:spMk id="32" creationId="{18CCC916-AD02-8334-1464-2538EBC2EF54}"/>
          </ac:spMkLst>
        </pc:spChg>
        <pc:spChg chg="mod">
          <ac:chgData name="Yifan Jiang" userId="S::yifanj@uchicago.edu::bb48f0ef-307d-4e33-af26-a43b581ca0b2" providerId="AD" clId="Web-{45F12F79-9EA5-FCCB-5F5D-A408EE84B38A}" dt="2022-05-26T02:49:23.137" v="240" actId="20577"/>
          <ac:spMkLst>
            <pc:docMk/>
            <pc:sldMk cId="3603271621" sldId="287"/>
            <ac:spMk id="37" creationId="{AF3CFD6B-D51C-CA8B-EEF7-4CDD0A8EFDA8}"/>
          </ac:spMkLst>
        </pc:spChg>
        <pc:picChg chg="add mod">
          <ac:chgData name="Yifan Jiang" userId="S::yifanj@uchicago.edu::bb48f0ef-307d-4e33-af26-a43b581ca0b2" providerId="AD" clId="Web-{45F12F79-9EA5-FCCB-5F5D-A408EE84B38A}" dt="2022-05-26T03:50:27.824" v="277" actId="1076"/>
          <ac:picMkLst>
            <pc:docMk/>
            <pc:sldMk cId="3603271621" sldId="287"/>
            <ac:picMk id="2" creationId="{271ED327-FF5F-D022-173E-93DF331EF885}"/>
          </ac:picMkLst>
        </pc:picChg>
        <pc:picChg chg="del">
          <ac:chgData name="Yifan Jiang" userId="S::yifanj@uchicago.edu::bb48f0ef-307d-4e33-af26-a43b581ca0b2" providerId="AD" clId="Web-{45F12F79-9EA5-FCCB-5F5D-A408EE84B38A}" dt="2022-05-26T02:11:34.145" v="175"/>
          <ac:picMkLst>
            <pc:docMk/>
            <pc:sldMk cId="3603271621" sldId="287"/>
            <ac:picMk id="2" creationId="{E5F6D682-65AA-1D4C-3C4F-6CA942D6ECC6}"/>
          </ac:picMkLst>
        </pc:picChg>
        <pc:picChg chg="add del mod">
          <ac:chgData name="Yifan Jiang" userId="S::yifanj@uchicago.edu::bb48f0ef-307d-4e33-af26-a43b581ca0b2" providerId="AD" clId="Web-{45F12F79-9EA5-FCCB-5F5D-A408EE84B38A}" dt="2022-05-26T02:46:57.549" v="206"/>
          <ac:picMkLst>
            <pc:docMk/>
            <pc:sldMk cId="3603271621" sldId="287"/>
            <ac:picMk id="2" creationId="{F6AC7E55-9937-2063-7A64-946CD68127A8}"/>
          </ac:picMkLst>
        </pc:picChg>
        <pc:picChg chg="del">
          <ac:chgData name="Yifan Jiang" userId="S::yifanj@uchicago.edu::bb48f0ef-307d-4e33-af26-a43b581ca0b2" providerId="AD" clId="Web-{45F12F79-9EA5-FCCB-5F5D-A408EE84B38A}" dt="2022-05-26T02:11:34.848" v="176"/>
          <ac:picMkLst>
            <pc:docMk/>
            <pc:sldMk cId="3603271621" sldId="287"/>
            <ac:picMk id="3" creationId="{2A572F13-3348-1CA6-C6EE-47C47ADBE630}"/>
          </ac:picMkLst>
        </pc:picChg>
        <pc:picChg chg="add mod">
          <ac:chgData name="Yifan Jiang" userId="S::yifanj@uchicago.edu::bb48f0ef-307d-4e33-af26-a43b581ca0b2" providerId="AD" clId="Web-{45F12F79-9EA5-FCCB-5F5D-A408EE84B38A}" dt="2022-05-26T02:47:35.036" v="214" actId="1076"/>
          <ac:picMkLst>
            <pc:docMk/>
            <pc:sldMk cId="3603271621" sldId="287"/>
            <ac:picMk id="3" creationId="{38658495-2F9E-4531-A4D6-28B724C59AD0}"/>
          </ac:picMkLst>
        </pc:picChg>
        <pc:picChg chg="del">
          <ac:chgData name="Yifan Jiang" userId="S::yifanj@uchicago.edu::bb48f0ef-307d-4e33-af26-a43b581ca0b2" providerId="AD" clId="Web-{45F12F79-9EA5-FCCB-5F5D-A408EE84B38A}" dt="2022-05-26T02:11:35.645" v="177"/>
          <ac:picMkLst>
            <pc:docMk/>
            <pc:sldMk cId="3603271621" sldId="287"/>
            <ac:picMk id="4" creationId="{86555E2E-8F10-7607-A189-A71E42D7D02E}"/>
          </ac:picMkLst>
        </pc:picChg>
        <pc:picChg chg="add mod">
          <ac:chgData name="Yifan Jiang" userId="S::yifanj@uchicago.edu::bb48f0ef-307d-4e33-af26-a43b581ca0b2" providerId="AD" clId="Web-{45F12F79-9EA5-FCCB-5F5D-A408EE84B38A}" dt="2022-05-26T02:49:10.308" v="237" actId="1076"/>
          <ac:picMkLst>
            <pc:docMk/>
            <pc:sldMk cId="3603271621" sldId="287"/>
            <ac:picMk id="4" creationId="{B1A84F8D-7B36-C27B-AED1-4E257F625624}"/>
          </ac:picMkLst>
        </pc:picChg>
        <pc:picChg chg="add mod">
          <ac:chgData name="Yifan Jiang" userId="S::yifanj@uchicago.edu::bb48f0ef-307d-4e33-af26-a43b581ca0b2" providerId="AD" clId="Web-{45F12F79-9EA5-FCCB-5F5D-A408EE84B38A}" dt="2022-05-26T02:10:59.191" v="166" actId="1076"/>
          <ac:picMkLst>
            <pc:docMk/>
            <pc:sldMk cId="3603271621" sldId="287"/>
            <ac:picMk id="5" creationId="{CBE55C64-F559-AEE7-903B-72F928D014E0}"/>
          </ac:picMkLst>
        </pc:picChg>
        <pc:picChg chg="add mod">
          <ac:chgData name="Yifan Jiang" userId="S::yifanj@uchicago.edu::bb48f0ef-307d-4e33-af26-a43b581ca0b2" providerId="AD" clId="Web-{45F12F79-9EA5-FCCB-5F5D-A408EE84B38A}" dt="2022-05-26T02:12:18.896" v="183" actId="1076"/>
          <ac:picMkLst>
            <pc:docMk/>
            <pc:sldMk cId="3603271621" sldId="287"/>
            <ac:picMk id="6" creationId="{62070E62-C9A2-CC9A-8803-9AFBFB13082B}"/>
          </ac:picMkLst>
        </pc:picChg>
        <pc:picChg chg="add mod">
          <ac:chgData name="Yifan Jiang" userId="S::yifanj@uchicago.edu::bb48f0ef-307d-4e33-af26-a43b581ca0b2" providerId="AD" clId="Web-{45F12F79-9EA5-FCCB-5F5D-A408EE84B38A}" dt="2022-05-26T02:13:01.115" v="191" actId="1076"/>
          <ac:picMkLst>
            <pc:docMk/>
            <pc:sldMk cId="3603271621" sldId="287"/>
            <ac:picMk id="7" creationId="{FD836CBD-BDAC-1B15-73C2-A26F17F7802C}"/>
          </ac:picMkLst>
        </pc:picChg>
        <pc:picChg chg="del">
          <ac:chgData name="Yifan Jiang" userId="S::yifanj@uchicago.edu::bb48f0ef-307d-4e33-af26-a43b581ca0b2" providerId="AD" clId="Web-{45F12F79-9EA5-FCCB-5F5D-A408EE84B38A}" dt="2022-05-26T02:11:36.770" v="178"/>
          <ac:picMkLst>
            <pc:docMk/>
            <pc:sldMk cId="3603271621" sldId="287"/>
            <ac:picMk id="8" creationId="{8393C60E-2EBD-7E24-EC75-09677BFC41FD}"/>
          </ac:picMkLst>
        </pc:picChg>
        <pc:picChg chg="add del mod">
          <ac:chgData name="Yifan Jiang" userId="S::yifanj@uchicago.edu::bb48f0ef-307d-4e33-af26-a43b581ca0b2" providerId="AD" clId="Web-{45F12F79-9EA5-FCCB-5F5D-A408EE84B38A}" dt="2022-05-26T03:51:10.749" v="289"/>
          <ac:picMkLst>
            <pc:docMk/>
            <pc:sldMk cId="3603271621" sldId="287"/>
            <ac:picMk id="8" creationId="{BA79ECCE-FE2D-8110-FC40-8744A499F31A}"/>
          </ac:picMkLst>
        </pc:picChg>
        <pc:picChg chg="add del mod">
          <ac:chgData name="Yifan Jiang" userId="S::yifanj@uchicago.edu::bb48f0ef-307d-4e33-af26-a43b581ca0b2" providerId="AD" clId="Web-{45F12F79-9EA5-FCCB-5F5D-A408EE84B38A}" dt="2022-05-26T03:51:10.749" v="288"/>
          <ac:picMkLst>
            <pc:docMk/>
            <pc:sldMk cId="3603271621" sldId="287"/>
            <ac:picMk id="14" creationId="{47C08D22-FCBA-63B5-B63A-2D19033721A8}"/>
          </ac:picMkLst>
        </pc:picChg>
        <pc:picChg chg="del">
          <ac:chgData name="Yifan Jiang" userId="S::yifanj@uchicago.edu::bb48f0ef-307d-4e33-af26-a43b581ca0b2" providerId="AD" clId="Web-{45F12F79-9EA5-FCCB-5F5D-A408EE84B38A}" dt="2022-05-26T03:46:04.385" v="252"/>
          <ac:picMkLst>
            <pc:docMk/>
            <pc:sldMk cId="3603271621" sldId="287"/>
            <ac:picMk id="15" creationId="{67FDA9F2-CDA4-412F-DDB2-4186DB8A3A85}"/>
          </ac:picMkLst>
        </pc:picChg>
        <pc:picChg chg="del">
          <ac:chgData name="Yifan Jiang" userId="S::yifanj@uchicago.edu::bb48f0ef-307d-4e33-af26-a43b581ca0b2" providerId="AD" clId="Web-{45F12F79-9EA5-FCCB-5F5D-A408EE84B38A}" dt="2022-05-26T03:46:06.432" v="253"/>
          <ac:picMkLst>
            <pc:docMk/>
            <pc:sldMk cId="3603271621" sldId="287"/>
            <ac:picMk id="16" creationId="{0B534076-8512-4DF8-8C86-7BD1836CCD7A}"/>
          </ac:picMkLst>
        </pc:picChg>
        <pc:picChg chg="del">
          <ac:chgData name="Yifan Jiang" userId="S::yifanj@uchicago.edu::bb48f0ef-307d-4e33-af26-a43b581ca0b2" providerId="AD" clId="Web-{45F12F79-9EA5-FCCB-5F5D-A408EE84B38A}" dt="2022-05-26T03:46:08.057" v="254"/>
          <ac:picMkLst>
            <pc:docMk/>
            <pc:sldMk cId="3603271621" sldId="287"/>
            <ac:picMk id="17" creationId="{363BEF99-C9F3-9969-3163-019BA89024D4}"/>
          </ac:picMkLst>
        </pc:picChg>
        <pc:picChg chg="del">
          <ac:chgData name="Yifan Jiang" userId="S::yifanj@uchicago.edu::bb48f0ef-307d-4e33-af26-a43b581ca0b2" providerId="AD" clId="Web-{45F12F79-9EA5-FCCB-5F5D-A408EE84B38A}" dt="2022-05-26T03:46:09.073" v="255"/>
          <ac:picMkLst>
            <pc:docMk/>
            <pc:sldMk cId="3603271621" sldId="287"/>
            <ac:picMk id="18" creationId="{F695CCD9-9DC9-4033-DE83-00287FD8EF9E}"/>
          </ac:picMkLst>
        </pc:picChg>
        <pc:picChg chg="del">
          <ac:chgData name="Yifan Jiang" userId="S::yifanj@uchicago.edu::bb48f0ef-307d-4e33-af26-a43b581ca0b2" providerId="AD" clId="Web-{45F12F79-9EA5-FCCB-5F5D-A408EE84B38A}" dt="2022-05-26T03:46:10.323" v="256"/>
          <ac:picMkLst>
            <pc:docMk/>
            <pc:sldMk cId="3603271621" sldId="287"/>
            <ac:picMk id="19" creationId="{D11F987F-0CDA-C6C9-3CC9-8B554DCFE24C}"/>
          </ac:picMkLst>
        </pc:picChg>
        <pc:picChg chg="add del mod">
          <ac:chgData name="Yifan Jiang" userId="S::yifanj@uchicago.edu::bb48f0ef-307d-4e33-af26-a43b581ca0b2" providerId="AD" clId="Web-{45F12F79-9EA5-FCCB-5F5D-A408EE84B38A}" dt="2022-05-26T03:51:10.749" v="287"/>
          <ac:picMkLst>
            <pc:docMk/>
            <pc:sldMk cId="3603271621" sldId="287"/>
            <ac:picMk id="20" creationId="{34DC4941-7597-20AB-95DF-EA1CB9CF9DFC}"/>
          </ac:picMkLst>
        </pc:picChg>
        <pc:picChg chg="add del mod">
          <ac:chgData name="Yifan Jiang" userId="S::yifanj@uchicago.edu::bb48f0ef-307d-4e33-af26-a43b581ca0b2" providerId="AD" clId="Web-{45F12F79-9EA5-FCCB-5F5D-A408EE84B38A}" dt="2022-05-26T03:51:10.749" v="286"/>
          <ac:picMkLst>
            <pc:docMk/>
            <pc:sldMk cId="3603271621" sldId="287"/>
            <ac:picMk id="21" creationId="{B01EF2C0-887A-8899-9D6F-D01C3CBAF81F}"/>
          </ac:picMkLst>
        </pc:picChg>
        <pc:picChg chg="add mod">
          <ac:chgData name="Yifan Jiang" userId="S::yifanj@uchicago.edu::bb48f0ef-307d-4e33-af26-a43b581ca0b2" providerId="AD" clId="Web-{45F12F79-9EA5-FCCB-5F5D-A408EE84B38A}" dt="2022-05-26T03:52:27.942" v="307" actId="1076"/>
          <ac:picMkLst>
            <pc:docMk/>
            <pc:sldMk cId="3603271621" sldId="287"/>
            <ac:picMk id="22" creationId="{B2C9DF5F-C063-811D-22F1-1D737D9E7849}"/>
          </ac:picMkLst>
        </pc:picChg>
        <pc:picChg chg="add mod">
          <ac:chgData name="Yifan Jiang" userId="S::yifanj@uchicago.edu::bb48f0ef-307d-4e33-af26-a43b581ca0b2" providerId="AD" clId="Web-{45F12F79-9EA5-FCCB-5F5D-A408EE84B38A}" dt="2022-05-26T03:58:36.689" v="408" actId="1076"/>
          <ac:picMkLst>
            <pc:docMk/>
            <pc:sldMk cId="3603271621" sldId="287"/>
            <ac:picMk id="23" creationId="{820A9614-1E62-9050-6693-A597F01D8661}"/>
          </ac:picMkLst>
        </pc:picChg>
        <pc:picChg chg="add mod">
          <ac:chgData name="Yifan Jiang" userId="S::yifanj@uchicago.edu::bb48f0ef-307d-4e33-af26-a43b581ca0b2" providerId="AD" clId="Web-{45F12F79-9EA5-FCCB-5F5D-A408EE84B38A}" dt="2022-05-26T03:56:32.880" v="369" actId="1076"/>
          <ac:picMkLst>
            <pc:docMk/>
            <pc:sldMk cId="3603271621" sldId="287"/>
            <ac:picMk id="24" creationId="{B5E025E0-7629-601F-E93C-8DB5F1BD32ED}"/>
          </ac:picMkLst>
        </pc:picChg>
        <pc:picChg chg="del">
          <ac:chgData name="Yifan Jiang" userId="S::yifanj@uchicago.edu::bb48f0ef-307d-4e33-af26-a43b581ca0b2" providerId="AD" clId="Web-{45F12F79-9EA5-FCCB-5F5D-A408EE84B38A}" dt="2022-05-26T02:10:23.815" v="154"/>
          <ac:picMkLst>
            <pc:docMk/>
            <pc:sldMk cId="3603271621" sldId="287"/>
            <ac:picMk id="31" creationId="{3739E532-A522-9D5B-DDD3-D25F6DAFF9C6}"/>
          </ac:picMkLst>
        </pc:picChg>
        <pc:picChg chg="add mod">
          <ac:chgData name="Yifan Jiang" userId="S::yifanj@uchicago.edu::bb48f0ef-307d-4e33-af26-a43b581ca0b2" providerId="AD" clId="Web-{45F12F79-9EA5-FCCB-5F5D-A408EE84B38A}" dt="2022-05-26T03:58:00.046" v="404" actId="1076"/>
          <ac:picMkLst>
            <pc:docMk/>
            <pc:sldMk cId="3603271621" sldId="287"/>
            <ac:picMk id="35" creationId="{71D4975E-927F-8114-C9B1-DB4C2616F4F2}"/>
          </ac:picMkLst>
        </pc:picChg>
      </pc:sldChg>
      <pc:sldChg chg="addSp delSp modSp add replId">
        <pc:chgData name="Yifan Jiang" userId="S::yifanj@uchicago.edu::bb48f0ef-307d-4e33-af26-a43b581ca0b2" providerId="AD" clId="Web-{45F12F79-9EA5-FCCB-5F5D-A408EE84B38A}" dt="2022-05-26T05:09:02.160" v="578"/>
        <pc:sldMkLst>
          <pc:docMk/>
          <pc:sldMk cId="3028497596" sldId="288"/>
        </pc:sldMkLst>
        <pc:spChg chg="mod">
          <ac:chgData name="Yifan Jiang" userId="S::yifanj@uchicago.edu::bb48f0ef-307d-4e33-af26-a43b581ca0b2" providerId="AD" clId="Web-{45F12F79-9EA5-FCCB-5F5D-A408EE84B38A}" dt="2022-05-26T04:00:17.946" v="417" actId="20577"/>
          <ac:spMkLst>
            <pc:docMk/>
            <pc:sldMk cId="3028497596" sldId="288"/>
            <ac:spMk id="2" creationId="{488C129D-DCFE-8699-9B54-CC5E0C893314}"/>
          </ac:spMkLst>
        </pc:spChg>
        <pc:spChg chg="del">
          <ac:chgData name="Yifan Jiang" userId="S::yifanj@uchicago.edu::bb48f0ef-307d-4e33-af26-a43b581ca0b2" providerId="AD" clId="Web-{45F12F79-9EA5-FCCB-5F5D-A408EE84B38A}" dt="2022-05-26T04:00:20.915" v="418"/>
          <ac:spMkLst>
            <pc:docMk/>
            <pc:sldMk cId="3028497596" sldId="288"/>
            <ac:spMk id="12" creationId="{70E21BA3-AA57-1B84-A5D8-173BA0F2EDE2}"/>
          </ac:spMkLst>
        </pc:spChg>
        <pc:spChg chg="del">
          <ac:chgData name="Yifan Jiang" userId="S::yifanj@uchicago.edu::bb48f0ef-307d-4e33-af26-a43b581ca0b2" providerId="AD" clId="Web-{45F12F79-9EA5-FCCB-5F5D-A408EE84B38A}" dt="2022-05-26T04:00:23.696" v="419"/>
          <ac:spMkLst>
            <pc:docMk/>
            <pc:sldMk cId="3028497596" sldId="288"/>
            <ac:spMk id="13" creationId="{90F0AFF5-0598-5368-91A8-D4949791C028}"/>
          </ac:spMkLst>
        </pc:spChg>
        <pc:spChg chg="add del mod">
          <ac:chgData name="Yifan Jiang" userId="S::yifanj@uchicago.edu::bb48f0ef-307d-4e33-af26-a43b581ca0b2" providerId="AD" clId="Web-{45F12F79-9EA5-FCCB-5F5D-A408EE84B38A}" dt="2022-05-26T04:05:34.764" v="460"/>
          <ac:spMkLst>
            <pc:docMk/>
            <pc:sldMk cId="3028497596" sldId="288"/>
            <ac:spMk id="14" creationId="{5652F32A-AE48-3FE1-3497-5927147439FD}"/>
          </ac:spMkLst>
        </pc:spChg>
        <pc:spChg chg="add del mod">
          <ac:chgData name="Yifan Jiang" userId="S::yifanj@uchicago.edu::bb48f0ef-307d-4e33-af26-a43b581ca0b2" providerId="AD" clId="Web-{45F12F79-9EA5-FCCB-5F5D-A408EE84B38A}" dt="2022-05-26T04:05:34.764" v="459"/>
          <ac:spMkLst>
            <pc:docMk/>
            <pc:sldMk cId="3028497596" sldId="288"/>
            <ac:spMk id="15" creationId="{6703DDE4-6534-DA2B-4D30-5242DE0B98D8}"/>
          </ac:spMkLst>
        </pc:spChg>
        <pc:spChg chg="add del mod">
          <ac:chgData name="Yifan Jiang" userId="S::yifanj@uchicago.edu::bb48f0ef-307d-4e33-af26-a43b581ca0b2" providerId="AD" clId="Web-{45F12F79-9EA5-FCCB-5F5D-A408EE84B38A}" dt="2022-05-26T04:05:34.764" v="458"/>
          <ac:spMkLst>
            <pc:docMk/>
            <pc:sldMk cId="3028497596" sldId="288"/>
            <ac:spMk id="16" creationId="{D8AF9B24-9882-9EE5-EE75-DF9A72691DBB}"/>
          </ac:spMkLst>
        </pc:spChg>
        <pc:spChg chg="add del mod">
          <ac:chgData name="Yifan Jiang" userId="S::yifanj@uchicago.edu::bb48f0ef-307d-4e33-af26-a43b581ca0b2" providerId="AD" clId="Web-{45F12F79-9EA5-FCCB-5F5D-A408EE84B38A}" dt="2022-05-26T04:05:34.764" v="454"/>
          <ac:spMkLst>
            <pc:docMk/>
            <pc:sldMk cId="3028497596" sldId="288"/>
            <ac:spMk id="20" creationId="{B1ABA994-2637-B4CB-B471-DCDBD2FA199A}"/>
          </ac:spMkLst>
        </pc:spChg>
        <pc:spChg chg="add del mod">
          <ac:chgData name="Yifan Jiang" userId="S::yifanj@uchicago.edu::bb48f0ef-307d-4e33-af26-a43b581ca0b2" providerId="AD" clId="Web-{45F12F79-9EA5-FCCB-5F5D-A408EE84B38A}" dt="2022-05-26T04:05:34.764" v="453"/>
          <ac:spMkLst>
            <pc:docMk/>
            <pc:sldMk cId="3028497596" sldId="288"/>
            <ac:spMk id="21" creationId="{5F8041BB-E61A-7E35-D499-0F93F3363A78}"/>
          </ac:spMkLst>
        </pc:spChg>
        <pc:picChg chg="del">
          <ac:chgData name="Yifan Jiang" userId="S::yifanj@uchicago.edu::bb48f0ef-307d-4e33-af26-a43b581ca0b2" providerId="AD" clId="Web-{45F12F79-9EA5-FCCB-5F5D-A408EE84B38A}" dt="2022-05-26T04:00:24.634" v="420"/>
          <ac:picMkLst>
            <pc:docMk/>
            <pc:sldMk cId="3028497596" sldId="288"/>
            <ac:picMk id="9" creationId="{92C0F2CB-C0B9-867A-F532-E950583BCC0B}"/>
          </ac:picMkLst>
        </pc:picChg>
        <pc:picChg chg="del">
          <ac:chgData name="Yifan Jiang" userId="S::yifanj@uchicago.edu::bb48f0ef-307d-4e33-af26-a43b581ca0b2" providerId="AD" clId="Web-{45F12F79-9EA5-FCCB-5F5D-A408EE84B38A}" dt="2022-05-26T04:00:25.665" v="421"/>
          <ac:picMkLst>
            <pc:docMk/>
            <pc:sldMk cId="3028497596" sldId="288"/>
            <ac:picMk id="11" creationId="{45B6FB83-4343-F415-D2F4-E74AEDACFEB4}"/>
          </ac:picMkLst>
        </pc:picChg>
        <pc:picChg chg="add del mod">
          <ac:chgData name="Yifan Jiang" userId="S::yifanj@uchicago.edu::bb48f0ef-307d-4e33-af26-a43b581ca0b2" providerId="AD" clId="Web-{45F12F79-9EA5-FCCB-5F5D-A408EE84B38A}" dt="2022-05-26T04:05:34.764" v="457"/>
          <ac:picMkLst>
            <pc:docMk/>
            <pc:sldMk cId="3028497596" sldId="288"/>
            <ac:picMk id="17" creationId="{5AAE6A54-10C7-14F5-D2C3-371B7C34C982}"/>
          </ac:picMkLst>
        </pc:picChg>
        <pc:picChg chg="add del mod">
          <ac:chgData name="Yifan Jiang" userId="S::yifanj@uchicago.edu::bb48f0ef-307d-4e33-af26-a43b581ca0b2" providerId="AD" clId="Web-{45F12F79-9EA5-FCCB-5F5D-A408EE84B38A}" dt="2022-05-26T04:05:34.764" v="456"/>
          <ac:picMkLst>
            <pc:docMk/>
            <pc:sldMk cId="3028497596" sldId="288"/>
            <ac:picMk id="18" creationId="{6C97C0CB-4E2C-9EDF-671F-A3BC7DB41808}"/>
          </ac:picMkLst>
        </pc:picChg>
        <pc:picChg chg="add del mod">
          <ac:chgData name="Yifan Jiang" userId="S::yifanj@uchicago.edu::bb48f0ef-307d-4e33-af26-a43b581ca0b2" providerId="AD" clId="Web-{45F12F79-9EA5-FCCB-5F5D-A408EE84B38A}" dt="2022-05-26T04:05:34.764" v="455"/>
          <ac:picMkLst>
            <pc:docMk/>
            <pc:sldMk cId="3028497596" sldId="288"/>
            <ac:picMk id="19" creationId="{ADFC0C56-5A27-E92A-658A-44CF8DD2CC14}"/>
          </ac:picMkLst>
        </pc:picChg>
        <pc:inkChg chg="del">
          <ac:chgData name="Yifan Jiang" userId="S::yifanj@uchicago.edu::bb48f0ef-307d-4e33-af26-a43b581ca0b2" providerId="AD" clId="Web-{45F12F79-9EA5-FCCB-5F5D-A408EE84B38A}" dt="2022-05-26T05:09:02.160" v="578"/>
          <ac:inkMkLst>
            <pc:docMk/>
            <pc:sldMk cId="3028497596" sldId="288"/>
            <ac:inkMk id="4" creationId="{D756EFDF-03A4-BBFD-D16C-D51295CA4C94}"/>
          </ac:inkMkLst>
        </pc:inkChg>
      </pc:sldChg>
      <pc:sldChg chg="addSp delSp modSp add ord replId">
        <pc:chgData name="Yifan Jiang" userId="S::yifanj@uchicago.edu::bb48f0ef-307d-4e33-af26-a43b581ca0b2" providerId="AD" clId="Web-{45F12F79-9EA5-FCCB-5F5D-A408EE84B38A}" dt="2022-05-26T04:10:09.329" v="577" actId="1076"/>
        <pc:sldMkLst>
          <pc:docMk/>
          <pc:sldMk cId="3202219209" sldId="289"/>
        </pc:sldMkLst>
        <pc:spChg chg="mod">
          <ac:chgData name="Yifan Jiang" userId="S::yifanj@uchicago.edu::bb48f0ef-307d-4e33-af26-a43b581ca0b2" providerId="AD" clId="Web-{45F12F79-9EA5-FCCB-5F5D-A408EE84B38A}" dt="2022-05-26T04:07:55.086" v="553" actId="20577"/>
          <ac:spMkLst>
            <pc:docMk/>
            <pc:sldMk cId="3202219209" sldId="289"/>
            <ac:spMk id="2" creationId="{A0F6D6CE-4A3E-0B90-9693-F29A2B02069B}"/>
          </ac:spMkLst>
        </pc:spChg>
        <pc:spChg chg="del">
          <ac:chgData name="Yifan Jiang" userId="S::yifanj@uchicago.edu::bb48f0ef-307d-4e33-af26-a43b581ca0b2" providerId="AD" clId="Web-{45F12F79-9EA5-FCCB-5F5D-A408EE84B38A}" dt="2022-05-26T04:05:40.811" v="461"/>
          <ac:spMkLst>
            <pc:docMk/>
            <pc:sldMk cId="3202219209" sldId="289"/>
            <ac:spMk id="3" creationId="{57889F1E-A37E-B37F-F21F-AB64F0CC659A}"/>
          </ac:spMkLst>
        </pc:spChg>
        <pc:spChg chg="del">
          <ac:chgData name="Yifan Jiang" userId="S::yifanj@uchicago.edu::bb48f0ef-307d-4e33-af26-a43b581ca0b2" providerId="AD" clId="Web-{45F12F79-9EA5-FCCB-5F5D-A408EE84B38A}" dt="2022-05-26T04:05:51.812" v="464"/>
          <ac:spMkLst>
            <pc:docMk/>
            <pc:sldMk cId="3202219209" sldId="289"/>
            <ac:spMk id="5" creationId="{744D9C6B-333A-0817-3086-35FB32E0983B}"/>
          </ac:spMkLst>
        </pc:spChg>
        <pc:spChg chg="del">
          <ac:chgData name="Yifan Jiang" userId="S::yifanj@uchicago.edu::bb48f0ef-307d-4e33-af26-a43b581ca0b2" providerId="AD" clId="Web-{45F12F79-9EA5-FCCB-5F5D-A408EE84B38A}" dt="2022-05-26T04:05:49.827" v="463"/>
          <ac:spMkLst>
            <pc:docMk/>
            <pc:sldMk cId="3202219209" sldId="289"/>
            <ac:spMk id="6" creationId="{4FE0180F-2114-8819-586A-4DF5658AD51B}"/>
          </ac:spMkLst>
        </pc:spChg>
        <pc:spChg chg="del">
          <ac:chgData name="Yifan Jiang" userId="S::yifanj@uchicago.edu::bb48f0ef-307d-4e33-af26-a43b581ca0b2" providerId="AD" clId="Web-{45F12F79-9EA5-FCCB-5F5D-A408EE84B38A}" dt="2022-05-26T04:05:57.062" v="467"/>
          <ac:spMkLst>
            <pc:docMk/>
            <pc:sldMk cId="3202219209" sldId="289"/>
            <ac:spMk id="9" creationId="{A71D5121-EAB4-81AE-C230-67D5C5007679}"/>
          </ac:spMkLst>
        </pc:spChg>
        <pc:spChg chg="del">
          <ac:chgData name="Yifan Jiang" userId="S::yifanj@uchicago.edu::bb48f0ef-307d-4e33-af26-a43b581ca0b2" providerId="AD" clId="Web-{45F12F79-9EA5-FCCB-5F5D-A408EE84B38A}" dt="2022-05-26T04:05:59.844" v="468"/>
          <ac:spMkLst>
            <pc:docMk/>
            <pc:sldMk cId="3202219209" sldId="289"/>
            <ac:spMk id="10" creationId="{8E72FD5E-C4C6-4757-D762-49198E43E3C0}"/>
          </ac:spMkLst>
        </pc:spChg>
        <pc:spChg chg="add del mod">
          <ac:chgData name="Yifan Jiang" userId="S::yifanj@uchicago.edu::bb48f0ef-307d-4e33-af26-a43b581ca0b2" providerId="AD" clId="Web-{45F12F79-9EA5-FCCB-5F5D-A408EE84B38A}" dt="2022-05-26T04:05:47.155" v="462"/>
          <ac:spMkLst>
            <pc:docMk/>
            <pc:sldMk cId="3202219209" sldId="289"/>
            <ac:spMk id="12" creationId="{A7A5520F-DC2B-3D28-01D7-6165D9D1ED46}"/>
          </ac:spMkLst>
        </pc:spChg>
        <pc:spChg chg="add del">
          <ac:chgData name="Yifan Jiang" userId="S::yifanj@uchicago.edu::bb48f0ef-307d-4e33-af26-a43b581ca0b2" providerId="AD" clId="Web-{45F12F79-9EA5-FCCB-5F5D-A408EE84B38A}" dt="2022-05-26T04:06:16.095" v="471"/>
          <ac:spMkLst>
            <pc:docMk/>
            <pc:sldMk cId="3202219209" sldId="289"/>
            <ac:spMk id="13" creationId="{9C7A855A-9053-316B-DF49-271434D877FA}"/>
          </ac:spMkLst>
        </pc:spChg>
        <pc:spChg chg="add del">
          <ac:chgData name="Yifan Jiang" userId="S::yifanj@uchicago.edu::bb48f0ef-307d-4e33-af26-a43b581ca0b2" providerId="AD" clId="Web-{45F12F79-9EA5-FCCB-5F5D-A408EE84B38A}" dt="2022-05-26T04:06:16.095" v="471"/>
          <ac:spMkLst>
            <pc:docMk/>
            <pc:sldMk cId="3202219209" sldId="289"/>
            <ac:spMk id="14" creationId="{F2FCF264-BA33-0CBA-A79B-F9CDFE0B8EB7}"/>
          </ac:spMkLst>
        </pc:spChg>
        <pc:spChg chg="add del">
          <ac:chgData name="Yifan Jiang" userId="S::yifanj@uchicago.edu::bb48f0ef-307d-4e33-af26-a43b581ca0b2" providerId="AD" clId="Web-{45F12F79-9EA5-FCCB-5F5D-A408EE84B38A}" dt="2022-05-26T04:06:16.095" v="471"/>
          <ac:spMkLst>
            <pc:docMk/>
            <pc:sldMk cId="3202219209" sldId="289"/>
            <ac:spMk id="15" creationId="{488DF293-2506-67F3-1336-986B0A2B8D80}"/>
          </ac:spMkLst>
        </pc:spChg>
        <pc:spChg chg="add del">
          <ac:chgData name="Yifan Jiang" userId="S::yifanj@uchicago.edu::bb48f0ef-307d-4e33-af26-a43b581ca0b2" providerId="AD" clId="Web-{45F12F79-9EA5-FCCB-5F5D-A408EE84B38A}" dt="2022-05-26T04:06:16.095" v="471"/>
          <ac:spMkLst>
            <pc:docMk/>
            <pc:sldMk cId="3202219209" sldId="289"/>
            <ac:spMk id="19" creationId="{970CB236-8132-9C06-8DF6-327301F784D0}"/>
          </ac:spMkLst>
        </pc:spChg>
        <pc:spChg chg="add del">
          <ac:chgData name="Yifan Jiang" userId="S::yifanj@uchicago.edu::bb48f0ef-307d-4e33-af26-a43b581ca0b2" providerId="AD" clId="Web-{45F12F79-9EA5-FCCB-5F5D-A408EE84B38A}" dt="2022-05-26T04:06:16.095" v="471"/>
          <ac:spMkLst>
            <pc:docMk/>
            <pc:sldMk cId="3202219209" sldId="289"/>
            <ac:spMk id="20" creationId="{843586F4-CDF9-0F69-EBF0-FFB55DB751EF}"/>
          </ac:spMkLst>
        </pc:spChg>
        <pc:spChg chg="add mod">
          <ac:chgData name="Yifan Jiang" userId="S::yifanj@uchicago.edu::bb48f0ef-307d-4e33-af26-a43b581ca0b2" providerId="AD" clId="Web-{45F12F79-9EA5-FCCB-5F5D-A408EE84B38A}" dt="2022-05-26T04:09:41.186" v="570" actId="1076"/>
          <ac:spMkLst>
            <pc:docMk/>
            <pc:sldMk cId="3202219209" sldId="289"/>
            <ac:spMk id="21" creationId="{9C7A855A-9053-316B-DF49-271434D877FA}"/>
          </ac:spMkLst>
        </pc:spChg>
        <pc:spChg chg="add mod">
          <ac:chgData name="Yifan Jiang" userId="S::yifanj@uchicago.edu::bb48f0ef-307d-4e33-af26-a43b581ca0b2" providerId="AD" clId="Web-{45F12F79-9EA5-FCCB-5F5D-A408EE84B38A}" dt="2022-05-26T04:09:41.186" v="571" actId="1076"/>
          <ac:spMkLst>
            <pc:docMk/>
            <pc:sldMk cId="3202219209" sldId="289"/>
            <ac:spMk id="22" creationId="{F2FCF264-BA33-0CBA-A79B-F9CDFE0B8EB7}"/>
          </ac:spMkLst>
        </pc:spChg>
        <pc:spChg chg="add mod">
          <ac:chgData name="Yifan Jiang" userId="S::yifanj@uchicago.edu::bb48f0ef-307d-4e33-af26-a43b581ca0b2" providerId="AD" clId="Web-{45F12F79-9EA5-FCCB-5F5D-A408EE84B38A}" dt="2022-05-26T04:09:41.202" v="572" actId="1076"/>
          <ac:spMkLst>
            <pc:docMk/>
            <pc:sldMk cId="3202219209" sldId="289"/>
            <ac:spMk id="23" creationId="{488DF293-2506-67F3-1336-986B0A2B8D80}"/>
          </ac:spMkLst>
        </pc:spChg>
        <pc:spChg chg="add del mod">
          <ac:chgData name="Yifan Jiang" userId="S::yifanj@uchicago.edu::bb48f0ef-307d-4e33-af26-a43b581ca0b2" providerId="AD" clId="Web-{45F12F79-9EA5-FCCB-5F5D-A408EE84B38A}" dt="2022-05-26T04:07:43.632" v="545"/>
          <ac:spMkLst>
            <pc:docMk/>
            <pc:sldMk cId="3202219209" sldId="289"/>
            <ac:spMk id="27" creationId="{970CB236-8132-9C06-8DF6-327301F784D0}"/>
          </ac:spMkLst>
        </pc:spChg>
        <pc:spChg chg="add del mod">
          <ac:chgData name="Yifan Jiang" userId="S::yifanj@uchicago.edu::bb48f0ef-307d-4e33-af26-a43b581ca0b2" providerId="AD" clId="Web-{45F12F79-9EA5-FCCB-5F5D-A408EE84B38A}" dt="2022-05-26T04:07:42.678" v="544"/>
          <ac:spMkLst>
            <pc:docMk/>
            <pc:sldMk cId="3202219209" sldId="289"/>
            <ac:spMk id="28" creationId="{843586F4-CDF9-0F69-EBF0-FFB55DB751EF}"/>
          </ac:spMkLst>
        </pc:spChg>
        <pc:graphicFrameChg chg="del">
          <ac:chgData name="Yifan Jiang" userId="S::yifanj@uchicago.edu::bb48f0ef-307d-4e33-af26-a43b581ca0b2" providerId="AD" clId="Web-{45F12F79-9EA5-FCCB-5F5D-A408EE84B38A}" dt="2022-05-26T04:05:54.968" v="466"/>
          <ac:graphicFrameMkLst>
            <pc:docMk/>
            <pc:sldMk cId="3202219209" sldId="289"/>
            <ac:graphicFrameMk id="7" creationId="{48B0C91C-A198-799A-CE09-1D89BA9697C9}"/>
          </ac:graphicFrameMkLst>
        </pc:graphicFrameChg>
        <pc:graphicFrameChg chg="del">
          <ac:chgData name="Yifan Jiang" userId="S::yifanj@uchicago.edu::bb48f0ef-307d-4e33-af26-a43b581ca0b2" providerId="AD" clId="Web-{45F12F79-9EA5-FCCB-5F5D-A408EE84B38A}" dt="2022-05-26T04:06:03.188" v="469"/>
          <ac:graphicFrameMkLst>
            <pc:docMk/>
            <pc:sldMk cId="3202219209" sldId="289"/>
            <ac:graphicFrameMk id="8" creationId="{10A1D2DC-03D7-2C0A-0F29-8ECB6B86327E}"/>
          </ac:graphicFrameMkLst>
        </pc:graphicFrameChg>
        <pc:picChg chg="del">
          <ac:chgData name="Yifan Jiang" userId="S::yifanj@uchicago.edu::bb48f0ef-307d-4e33-af26-a43b581ca0b2" providerId="AD" clId="Web-{45F12F79-9EA5-FCCB-5F5D-A408EE84B38A}" dt="2022-05-26T04:05:53.093" v="465"/>
          <ac:picMkLst>
            <pc:docMk/>
            <pc:sldMk cId="3202219209" sldId="289"/>
            <ac:picMk id="11" creationId="{8EAB51DA-69FA-610B-9B96-F42B0194A70D}"/>
          </ac:picMkLst>
        </pc:picChg>
        <pc:picChg chg="add del">
          <ac:chgData name="Yifan Jiang" userId="S::yifanj@uchicago.edu::bb48f0ef-307d-4e33-af26-a43b581ca0b2" providerId="AD" clId="Web-{45F12F79-9EA5-FCCB-5F5D-A408EE84B38A}" dt="2022-05-26T04:06:16.095" v="471"/>
          <ac:picMkLst>
            <pc:docMk/>
            <pc:sldMk cId="3202219209" sldId="289"/>
            <ac:picMk id="16" creationId="{450EDF61-5E58-F2AF-7A02-1DAC74645AA1}"/>
          </ac:picMkLst>
        </pc:picChg>
        <pc:picChg chg="add del">
          <ac:chgData name="Yifan Jiang" userId="S::yifanj@uchicago.edu::bb48f0ef-307d-4e33-af26-a43b581ca0b2" providerId="AD" clId="Web-{45F12F79-9EA5-FCCB-5F5D-A408EE84B38A}" dt="2022-05-26T04:06:16.095" v="471"/>
          <ac:picMkLst>
            <pc:docMk/>
            <pc:sldMk cId="3202219209" sldId="289"/>
            <ac:picMk id="17" creationId="{68FCC40A-3049-C1E3-DC66-9A8D771D680C}"/>
          </ac:picMkLst>
        </pc:picChg>
        <pc:picChg chg="add del">
          <ac:chgData name="Yifan Jiang" userId="S::yifanj@uchicago.edu::bb48f0ef-307d-4e33-af26-a43b581ca0b2" providerId="AD" clId="Web-{45F12F79-9EA5-FCCB-5F5D-A408EE84B38A}" dt="2022-05-26T04:06:16.095" v="471"/>
          <ac:picMkLst>
            <pc:docMk/>
            <pc:sldMk cId="3202219209" sldId="289"/>
            <ac:picMk id="18" creationId="{7C8DFB5E-C8A1-3677-A37D-C60B82061079}"/>
          </ac:picMkLst>
        </pc:picChg>
        <pc:picChg chg="add del mod">
          <ac:chgData name="Yifan Jiang" userId="S::yifanj@uchicago.edu::bb48f0ef-307d-4e33-af26-a43b581ca0b2" providerId="AD" clId="Web-{45F12F79-9EA5-FCCB-5F5D-A408EE84B38A}" dt="2022-05-26T04:07:34.694" v="542"/>
          <ac:picMkLst>
            <pc:docMk/>
            <pc:sldMk cId="3202219209" sldId="289"/>
            <ac:picMk id="24" creationId="{450EDF61-5E58-F2AF-7A02-1DAC74645AA1}"/>
          </ac:picMkLst>
        </pc:picChg>
        <pc:picChg chg="add del mod">
          <ac:chgData name="Yifan Jiang" userId="S::yifanj@uchicago.edu::bb48f0ef-307d-4e33-af26-a43b581ca0b2" providerId="AD" clId="Web-{45F12F79-9EA5-FCCB-5F5D-A408EE84B38A}" dt="2022-05-26T04:07:40.444" v="543"/>
          <ac:picMkLst>
            <pc:docMk/>
            <pc:sldMk cId="3202219209" sldId="289"/>
            <ac:picMk id="25" creationId="{68FCC40A-3049-C1E3-DC66-9A8D771D680C}"/>
          </ac:picMkLst>
        </pc:picChg>
        <pc:picChg chg="add del mod">
          <ac:chgData name="Yifan Jiang" userId="S::yifanj@uchicago.edu::bb48f0ef-307d-4e33-af26-a43b581ca0b2" providerId="AD" clId="Web-{45F12F79-9EA5-FCCB-5F5D-A408EE84B38A}" dt="2022-05-26T04:07:46.147" v="546"/>
          <ac:picMkLst>
            <pc:docMk/>
            <pc:sldMk cId="3202219209" sldId="289"/>
            <ac:picMk id="26" creationId="{7C8DFB5E-C8A1-3677-A37D-C60B82061079}"/>
          </ac:picMkLst>
        </pc:picChg>
        <pc:picChg chg="add mod">
          <ac:chgData name="Yifan Jiang" userId="S::yifanj@uchicago.edu::bb48f0ef-307d-4e33-af26-a43b581ca0b2" providerId="AD" clId="Web-{45F12F79-9EA5-FCCB-5F5D-A408EE84B38A}" dt="2022-05-26T04:10:09.329" v="577" actId="1076"/>
          <ac:picMkLst>
            <pc:docMk/>
            <pc:sldMk cId="3202219209" sldId="289"/>
            <ac:picMk id="29" creationId="{9859DCAE-FB38-A0EA-178F-DF1F50F84CF0}"/>
          </ac:picMkLst>
        </pc:picChg>
      </pc:sldChg>
    </pc:docChg>
  </pc:docChgLst>
  <pc:docChgLst>
    <pc:chgData name="Zhiruo Zhang" userId="ee248494-2ec0-461f-ac3d-c6bfe360d5c9" providerId="ADAL" clId="{AC545AA3-E57F-944D-8D2B-D3C9ADA2DDE2}"/>
    <pc:docChg chg="undo redo custSel addSld delSld modSld sldOrd">
      <pc:chgData name="Zhiruo Zhang" userId="ee248494-2ec0-461f-ac3d-c6bfe360d5c9" providerId="ADAL" clId="{AC545AA3-E57F-944D-8D2B-D3C9ADA2DDE2}" dt="2022-05-29T22:00:43.107" v="3496" actId="2696"/>
      <pc:docMkLst>
        <pc:docMk/>
      </pc:docMkLst>
      <pc:sldChg chg="delSp modAnim delDesignElem">
        <pc:chgData name="Zhiruo Zhang" userId="ee248494-2ec0-461f-ac3d-c6bfe360d5c9" providerId="ADAL" clId="{AC545AA3-E57F-944D-8D2B-D3C9ADA2DDE2}" dt="2022-05-29T21:59:42.873" v="3487"/>
        <pc:sldMkLst>
          <pc:docMk/>
          <pc:sldMk cId="2108571940" sldId="256"/>
        </pc:sldMkLst>
        <pc:spChg chg="del">
          <ac:chgData name="Zhiruo Zhang" userId="ee248494-2ec0-461f-ac3d-c6bfe360d5c9" providerId="ADAL" clId="{AC545AA3-E57F-944D-8D2B-D3C9ADA2DDE2}" dt="2022-05-29T21:42:30.735" v="2790"/>
          <ac:spMkLst>
            <pc:docMk/>
            <pc:sldMk cId="2108571940" sldId="256"/>
            <ac:spMk id="29" creationId="{71B2258F-86CA-4D4D-8270-BC05FCDEBFB3}"/>
          </ac:spMkLst>
        </pc:spChg>
      </pc:sldChg>
      <pc:sldChg chg="delSp delDesignElem">
        <pc:chgData name="Zhiruo Zhang" userId="ee248494-2ec0-461f-ac3d-c6bfe360d5c9" providerId="ADAL" clId="{AC545AA3-E57F-944D-8D2B-D3C9ADA2DDE2}" dt="2022-05-29T21:42:30.735" v="2790"/>
        <pc:sldMkLst>
          <pc:docMk/>
          <pc:sldMk cId="872121430" sldId="260"/>
        </pc:sldMkLst>
        <pc:cxnChg chg="del">
          <ac:chgData name="Zhiruo Zhang" userId="ee248494-2ec0-461f-ac3d-c6bfe360d5c9" providerId="ADAL" clId="{AC545AA3-E57F-944D-8D2B-D3C9ADA2DDE2}" dt="2022-05-29T21:42:30.735" v="2790"/>
          <ac:cxnSpMkLst>
            <pc:docMk/>
            <pc:sldMk cId="872121430" sldId="260"/>
            <ac:cxnSpMk id="10" creationId="{A7F400EE-A8A5-48AF-B4D6-291B52C6F0B0}"/>
          </ac:cxnSpMkLst>
        </pc:cxnChg>
      </pc:sldChg>
      <pc:sldChg chg="addSp delSp modSp mod delDesignElem">
        <pc:chgData name="Zhiruo Zhang" userId="ee248494-2ec0-461f-ac3d-c6bfe360d5c9" providerId="ADAL" clId="{AC545AA3-E57F-944D-8D2B-D3C9ADA2DDE2}" dt="2022-05-29T21:43:51.870" v="2827" actId="1076"/>
        <pc:sldMkLst>
          <pc:docMk/>
          <pc:sldMk cId="1794009939" sldId="261"/>
        </pc:sldMkLst>
        <pc:spChg chg="del">
          <ac:chgData name="Zhiruo Zhang" userId="ee248494-2ec0-461f-ac3d-c6bfe360d5c9" providerId="ADAL" clId="{AC545AA3-E57F-944D-8D2B-D3C9ADA2DDE2}" dt="2022-05-29T21:42:57.081" v="2816" actId="478"/>
          <ac:spMkLst>
            <pc:docMk/>
            <pc:sldMk cId="1794009939" sldId="261"/>
            <ac:spMk id="2" creationId="{488C129D-DCFE-8699-9B54-CC5E0C893314}"/>
          </ac:spMkLst>
        </pc:spChg>
        <pc:spChg chg="mod">
          <ac:chgData name="Zhiruo Zhang" userId="ee248494-2ec0-461f-ac3d-c6bfe360d5c9" providerId="ADAL" clId="{AC545AA3-E57F-944D-8D2B-D3C9ADA2DDE2}" dt="2022-05-29T21:43:51.870" v="2827" actId="1076"/>
          <ac:spMkLst>
            <pc:docMk/>
            <pc:sldMk cId="1794009939" sldId="261"/>
            <ac:spMk id="5" creationId="{C1C6AF47-BDD7-C9AC-1562-159FA9F32AD0}"/>
          </ac:spMkLst>
        </pc:spChg>
        <pc:spChg chg="add del mod">
          <ac:chgData name="Zhiruo Zhang" userId="ee248494-2ec0-461f-ac3d-c6bfe360d5c9" providerId="ADAL" clId="{AC545AA3-E57F-944D-8D2B-D3C9ADA2DDE2}" dt="2022-05-29T21:42:58.773" v="2817" actId="478"/>
          <ac:spMkLst>
            <pc:docMk/>
            <pc:sldMk cId="1794009939" sldId="261"/>
            <ac:spMk id="8" creationId="{899E4964-5F4E-2C79-300F-BE5678DBDA7C}"/>
          </ac:spMkLst>
        </pc:spChg>
        <pc:spChg chg="add mod">
          <ac:chgData name="Zhiruo Zhang" userId="ee248494-2ec0-461f-ac3d-c6bfe360d5c9" providerId="ADAL" clId="{AC545AA3-E57F-944D-8D2B-D3C9ADA2DDE2}" dt="2022-05-29T21:42:55.156" v="2815" actId="20577"/>
          <ac:spMkLst>
            <pc:docMk/>
            <pc:sldMk cId="1794009939" sldId="261"/>
            <ac:spMk id="11" creationId="{57D9C32C-92A8-49EC-5292-9ECF4720DBA0}"/>
          </ac:spMkLst>
        </pc:spChg>
        <pc:spChg chg="del">
          <ac:chgData name="Zhiruo Zhang" userId="ee248494-2ec0-461f-ac3d-c6bfe360d5c9" providerId="ADAL" clId="{AC545AA3-E57F-944D-8D2B-D3C9ADA2DDE2}" dt="2022-05-29T21:42:30.735" v="2790"/>
          <ac:spMkLst>
            <pc:docMk/>
            <pc:sldMk cId="1794009939" sldId="261"/>
            <ac:spMk id="44" creationId="{0B9EE3F3-89B7-43C3-8651-C4C96830993D}"/>
          </ac:spMkLst>
        </pc:spChg>
        <pc:spChg chg="del">
          <ac:chgData name="Zhiruo Zhang" userId="ee248494-2ec0-461f-ac3d-c6bfe360d5c9" providerId="ADAL" clId="{AC545AA3-E57F-944D-8D2B-D3C9ADA2DDE2}" dt="2022-05-29T21:42:30.735" v="2790"/>
          <ac:spMkLst>
            <pc:docMk/>
            <pc:sldMk cId="1794009939" sldId="261"/>
            <ac:spMk id="46" creationId="{33AE4636-AEEC-45D6-84D4-7AC2DA48ECF8}"/>
          </ac:spMkLst>
        </pc:spChg>
        <pc:spChg chg="del">
          <ac:chgData name="Zhiruo Zhang" userId="ee248494-2ec0-461f-ac3d-c6bfe360d5c9" providerId="ADAL" clId="{AC545AA3-E57F-944D-8D2B-D3C9ADA2DDE2}" dt="2022-05-29T21:42:30.735" v="2790"/>
          <ac:spMkLst>
            <pc:docMk/>
            <pc:sldMk cId="1794009939" sldId="261"/>
            <ac:spMk id="48" creationId="{8D9CE0F4-2EB2-4F1F-8AAC-DB3571D9FE10}"/>
          </ac:spMkLst>
        </pc:spChg>
        <pc:picChg chg="del">
          <ac:chgData name="Zhiruo Zhang" userId="ee248494-2ec0-461f-ac3d-c6bfe360d5c9" providerId="ADAL" clId="{AC545AA3-E57F-944D-8D2B-D3C9ADA2DDE2}" dt="2022-05-29T21:42:57.081" v="2816" actId="478"/>
          <ac:picMkLst>
            <pc:docMk/>
            <pc:sldMk cId="1794009939" sldId="261"/>
            <ac:picMk id="3" creationId="{7F57D126-30C6-818F-631C-95198F6C4A0E}"/>
          </ac:picMkLst>
        </pc:picChg>
        <pc:picChg chg="add del mod">
          <ac:chgData name="Zhiruo Zhang" userId="ee248494-2ec0-461f-ac3d-c6bfe360d5c9" providerId="ADAL" clId="{AC545AA3-E57F-944D-8D2B-D3C9ADA2DDE2}" dt="2022-05-29T21:42:41.310" v="2792"/>
          <ac:picMkLst>
            <pc:docMk/>
            <pc:sldMk cId="1794009939" sldId="261"/>
            <ac:picMk id="10" creationId="{F3454026-E14C-A87D-27A5-F0A808889427}"/>
          </ac:picMkLst>
        </pc:picChg>
        <pc:picChg chg="add mod">
          <ac:chgData name="Zhiruo Zhang" userId="ee248494-2ec0-461f-ac3d-c6bfe360d5c9" providerId="ADAL" clId="{AC545AA3-E57F-944D-8D2B-D3C9ADA2DDE2}" dt="2022-05-29T21:42:49.582" v="2793"/>
          <ac:picMkLst>
            <pc:docMk/>
            <pc:sldMk cId="1794009939" sldId="261"/>
            <ac:picMk id="12" creationId="{DF1FEC93-6234-5099-231E-C7E83417C279}"/>
          </ac:picMkLst>
        </pc:picChg>
      </pc:sldChg>
      <pc:sldChg chg="addSp delSp modSp mod">
        <pc:chgData name="Zhiruo Zhang" userId="ee248494-2ec0-461f-ac3d-c6bfe360d5c9" providerId="ADAL" clId="{AC545AA3-E57F-944D-8D2B-D3C9ADA2DDE2}" dt="2022-05-29T21:52:31.966" v="3121" actId="478"/>
        <pc:sldMkLst>
          <pc:docMk/>
          <pc:sldMk cId="2922985734" sldId="262"/>
        </pc:sldMkLst>
        <pc:spChg chg="mod">
          <ac:chgData name="Zhiruo Zhang" userId="ee248494-2ec0-461f-ac3d-c6bfe360d5c9" providerId="ADAL" clId="{AC545AA3-E57F-944D-8D2B-D3C9ADA2DDE2}" dt="2022-05-24T23:33:51.572" v="232" actId="27636"/>
          <ac:spMkLst>
            <pc:docMk/>
            <pc:sldMk cId="2922985734" sldId="262"/>
            <ac:spMk id="3" creationId="{57889F1E-A37E-B37F-F21F-AB64F0CC659A}"/>
          </ac:spMkLst>
        </pc:spChg>
        <pc:spChg chg="mod">
          <ac:chgData name="Zhiruo Zhang" userId="ee248494-2ec0-461f-ac3d-c6bfe360d5c9" providerId="ADAL" clId="{AC545AA3-E57F-944D-8D2B-D3C9ADA2DDE2}" dt="2022-05-24T23:49:05.339" v="699" actId="1037"/>
          <ac:spMkLst>
            <pc:docMk/>
            <pc:sldMk cId="2922985734" sldId="262"/>
            <ac:spMk id="5" creationId="{744D9C6B-333A-0817-3086-35FB32E0983B}"/>
          </ac:spMkLst>
        </pc:spChg>
        <pc:spChg chg="mod">
          <ac:chgData name="Zhiruo Zhang" userId="ee248494-2ec0-461f-ac3d-c6bfe360d5c9" providerId="ADAL" clId="{AC545AA3-E57F-944D-8D2B-D3C9ADA2DDE2}" dt="2022-05-24T23:34:11.926" v="251" actId="1037"/>
          <ac:spMkLst>
            <pc:docMk/>
            <pc:sldMk cId="2922985734" sldId="262"/>
            <ac:spMk id="6" creationId="{4FE0180F-2114-8819-586A-4DF5658AD51B}"/>
          </ac:spMkLst>
        </pc:spChg>
        <pc:spChg chg="add mod">
          <ac:chgData name="Zhiruo Zhang" userId="ee248494-2ec0-461f-ac3d-c6bfe360d5c9" providerId="ADAL" clId="{AC545AA3-E57F-944D-8D2B-D3C9ADA2DDE2}" dt="2022-05-24T23:34:11.926" v="251" actId="1037"/>
          <ac:spMkLst>
            <pc:docMk/>
            <pc:sldMk cId="2922985734" sldId="262"/>
            <ac:spMk id="9" creationId="{A71D5121-EAB4-81AE-C230-67D5C5007679}"/>
          </ac:spMkLst>
        </pc:spChg>
        <pc:spChg chg="add mod">
          <ac:chgData name="Zhiruo Zhang" userId="ee248494-2ec0-461f-ac3d-c6bfe360d5c9" providerId="ADAL" clId="{AC545AA3-E57F-944D-8D2B-D3C9ADA2DDE2}" dt="2022-05-24T23:34:11.926" v="251" actId="1037"/>
          <ac:spMkLst>
            <pc:docMk/>
            <pc:sldMk cId="2922985734" sldId="262"/>
            <ac:spMk id="10" creationId="{8E72FD5E-C4C6-4757-D762-49198E43E3C0}"/>
          </ac:spMkLst>
        </pc:spChg>
        <pc:spChg chg="add mod">
          <ac:chgData name="Zhiruo Zhang" userId="ee248494-2ec0-461f-ac3d-c6bfe360d5c9" providerId="ADAL" clId="{AC545AA3-E57F-944D-8D2B-D3C9ADA2DDE2}" dt="2022-05-29T21:52:21.637" v="3120"/>
          <ac:spMkLst>
            <pc:docMk/>
            <pc:sldMk cId="2922985734" sldId="262"/>
            <ac:spMk id="17" creationId="{B46759D0-D503-6CB7-D3C6-D7E253F10DF7}"/>
          </ac:spMkLst>
        </pc:spChg>
        <pc:spChg chg="del">
          <ac:chgData name="Zhiruo Zhang" userId="ee248494-2ec0-461f-ac3d-c6bfe360d5c9" providerId="ADAL" clId="{AC545AA3-E57F-944D-8D2B-D3C9ADA2DDE2}" dt="2022-05-29T21:52:31.966" v="3121" actId="478"/>
          <ac:spMkLst>
            <pc:docMk/>
            <pc:sldMk cId="2922985734" sldId="262"/>
            <ac:spMk id="20" creationId="{4E95B515-61B1-2EF6-AD93-EF81C25C374C}"/>
          </ac:spMkLst>
        </pc:spChg>
        <pc:grpChg chg="del">
          <ac:chgData name="Zhiruo Zhang" userId="ee248494-2ec0-461f-ac3d-c6bfe360d5c9" providerId="ADAL" clId="{AC545AA3-E57F-944D-8D2B-D3C9ADA2DDE2}" dt="2022-05-29T21:52:31.966" v="3121" actId="478"/>
          <ac:grpSpMkLst>
            <pc:docMk/>
            <pc:sldMk cId="2922985734" sldId="262"/>
            <ac:grpSpMk id="19" creationId="{384ED0CB-8A72-BEAA-ED6E-A91846243760}"/>
          </ac:grpSpMkLst>
        </pc:grpChg>
        <pc:graphicFrameChg chg="mod modGraphic">
          <ac:chgData name="Zhiruo Zhang" userId="ee248494-2ec0-461f-ac3d-c6bfe360d5c9" providerId="ADAL" clId="{AC545AA3-E57F-944D-8D2B-D3C9ADA2DDE2}" dt="2022-05-24T23:34:11.926" v="251" actId="1037"/>
          <ac:graphicFrameMkLst>
            <pc:docMk/>
            <pc:sldMk cId="2922985734" sldId="262"/>
            <ac:graphicFrameMk id="7" creationId="{48B0C91C-A198-799A-CE09-1D89BA9697C9}"/>
          </ac:graphicFrameMkLst>
        </pc:graphicFrameChg>
        <pc:graphicFrameChg chg="mod modGraphic">
          <ac:chgData name="Zhiruo Zhang" userId="ee248494-2ec0-461f-ac3d-c6bfe360d5c9" providerId="ADAL" clId="{AC545AA3-E57F-944D-8D2B-D3C9ADA2DDE2}" dt="2022-05-24T23:34:11.926" v="251" actId="1037"/>
          <ac:graphicFrameMkLst>
            <pc:docMk/>
            <pc:sldMk cId="2922985734" sldId="262"/>
            <ac:graphicFrameMk id="8" creationId="{10A1D2DC-03D7-2C0A-0F29-8ECB6B86327E}"/>
          </ac:graphicFrameMkLst>
        </pc:graphicFrameChg>
        <pc:picChg chg="del">
          <ac:chgData name="Zhiruo Zhang" userId="ee248494-2ec0-461f-ac3d-c6bfe360d5c9" providerId="ADAL" clId="{AC545AA3-E57F-944D-8D2B-D3C9ADA2DDE2}" dt="2022-05-24T23:32:03.384" v="174" actId="478"/>
          <ac:picMkLst>
            <pc:docMk/>
            <pc:sldMk cId="2922985734" sldId="262"/>
            <ac:picMk id="4" creationId="{B37FD81C-D199-77BF-414F-1C2F01AE3E2E}"/>
          </ac:picMkLst>
        </pc:picChg>
        <pc:picChg chg="add mod">
          <ac:chgData name="Zhiruo Zhang" userId="ee248494-2ec0-461f-ac3d-c6bfe360d5c9" providerId="ADAL" clId="{AC545AA3-E57F-944D-8D2B-D3C9ADA2DDE2}" dt="2022-05-24T23:49:01.265" v="695" actId="1035"/>
          <ac:picMkLst>
            <pc:docMk/>
            <pc:sldMk cId="2922985734" sldId="262"/>
            <ac:picMk id="11" creationId="{8EAB51DA-69FA-610B-9B96-F42B0194A70D}"/>
          </ac:picMkLst>
        </pc:picChg>
        <pc:picChg chg="add mod">
          <ac:chgData name="Zhiruo Zhang" userId="ee248494-2ec0-461f-ac3d-c6bfe360d5c9" providerId="ADAL" clId="{AC545AA3-E57F-944D-8D2B-D3C9ADA2DDE2}" dt="2022-05-29T21:52:14.296" v="3119"/>
          <ac:picMkLst>
            <pc:docMk/>
            <pc:sldMk cId="2922985734" sldId="262"/>
            <ac:picMk id="23" creationId="{5135E265-5AA4-543F-F8D7-53932D9FC878}"/>
          </ac:picMkLst>
        </pc:picChg>
      </pc:sldChg>
      <pc:sldChg chg="modSp mod ord">
        <pc:chgData name="Zhiruo Zhang" userId="ee248494-2ec0-461f-ac3d-c6bfe360d5c9" providerId="ADAL" clId="{AC545AA3-E57F-944D-8D2B-D3C9ADA2DDE2}" dt="2022-05-29T21:42:30.735" v="2790"/>
        <pc:sldMkLst>
          <pc:docMk/>
          <pc:sldMk cId="3791441697" sldId="264"/>
        </pc:sldMkLst>
        <pc:spChg chg="mod">
          <ac:chgData name="Zhiruo Zhang" userId="ee248494-2ec0-461f-ac3d-c6bfe360d5c9" providerId="ADAL" clId="{AC545AA3-E57F-944D-8D2B-D3C9ADA2DDE2}" dt="2022-05-29T21:42:30.735" v="2790"/>
          <ac:spMkLst>
            <pc:docMk/>
            <pc:sldMk cId="3791441697" sldId="264"/>
            <ac:spMk id="3" creationId="{DBC0CA9A-29DC-45F2-8888-963DA6DF213D}"/>
          </ac:spMkLst>
        </pc:spChg>
      </pc:sldChg>
      <pc:sldChg chg="modSp">
        <pc:chgData name="Zhiruo Zhang" userId="ee248494-2ec0-461f-ac3d-c6bfe360d5c9" providerId="ADAL" clId="{AC545AA3-E57F-944D-8D2B-D3C9ADA2DDE2}" dt="2022-05-29T21:42:30.735" v="2790"/>
        <pc:sldMkLst>
          <pc:docMk/>
          <pc:sldMk cId="1784116866" sldId="266"/>
        </pc:sldMkLst>
        <pc:spChg chg="mod">
          <ac:chgData name="Zhiruo Zhang" userId="ee248494-2ec0-461f-ac3d-c6bfe360d5c9" providerId="ADAL" clId="{AC545AA3-E57F-944D-8D2B-D3C9ADA2DDE2}" dt="2022-05-29T21:42:30.735" v="2790"/>
          <ac:spMkLst>
            <pc:docMk/>
            <pc:sldMk cId="1784116866" sldId="266"/>
            <ac:spMk id="2" creationId="{A9EB47A1-2508-4274-9D37-2A15896D92AC}"/>
          </ac:spMkLst>
        </pc:spChg>
        <pc:spChg chg="mod">
          <ac:chgData name="Zhiruo Zhang" userId="ee248494-2ec0-461f-ac3d-c6bfe360d5c9" providerId="ADAL" clId="{AC545AA3-E57F-944D-8D2B-D3C9ADA2DDE2}" dt="2022-05-29T21:42:30.735" v="2790"/>
          <ac:spMkLst>
            <pc:docMk/>
            <pc:sldMk cId="1784116866" sldId="266"/>
            <ac:spMk id="3" creationId="{A25A8FCE-0943-4A3C-A0C9-B29AD1E33B71}"/>
          </ac:spMkLst>
        </pc:spChg>
      </pc:sldChg>
      <pc:sldChg chg="addSp delSp modSp del mod ord">
        <pc:chgData name="Zhiruo Zhang" userId="ee248494-2ec0-461f-ac3d-c6bfe360d5c9" providerId="ADAL" clId="{AC545AA3-E57F-944D-8D2B-D3C9ADA2DDE2}" dt="2022-05-29T21:58:25.176" v="3480" actId="2696"/>
        <pc:sldMkLst>
          <pc:docMk/>
          <pc:sldMk cId="1152258587" sldId="269"/>
        </pc:sldMkLst>
        <pc:spChg chg="del">
          <ac:chgData name="Zhiruo Zhang" userId="ee248494-2ec0-461f-ac3d-c6bfe360d5c9" providerId="ADAL" clId="{AC545AA3-E57F-944D-8D2B-D3C9ADA2DDE2}" dt="2022-05-25T00:16:27.626" v="961" actId="478"/>
          <ac:spMkLst>
            <pc:docMk/>
            <pc:sldMk cId="1152258587" sldId="269"/>
            <ac:spMk id="3" creationId="{D8F50061-7948-4F6E-A0A6-BDC9E1CDAE12}"/>
          </ac:spMkLst>
        </pc:spChg>
        <pc:spChg chg="add del mod">
          <ac:chgData name="Zhiruo Zhang" userId="ee248494-2ec0-461f-ac3d-c6bfe360d5c9" providerId="ADAL" clId="{AC545AA3-E57F-944D-8D2B-D3C9ADA2DDE2}" dt="2022-05-25T00:16:32.253" v="964" actId="478"/>
          <ac:spMkLst>
            <pc:docMk/>
            <pc:sldMk cId="1152258587" sldId="269"/>
            <ac:spMk id="12" creationId="{162A2F74-A772-2535-F5F4-BD81DA2F7C66}"/>
          </ac:spMkLst>
        </pc:spChg>
        <pc:graphicFrameChg chg="add mod modGraphic">
          <ac:chgData name="Zhiruo Zhang" userId="ee248494-2ec0-461f-ac3d-c6bfe360d5c9" providerId="ADAL" clId="{AC545AA3-E57F-944D-8D2B-D3C9ADA2DDE2}" dt="2022-05-29T20:51:29.613" v="2780" actId="20577"/>
          <ac:graphicFrameMkLst>
            <pc:docMk/>
            <pc:sldMk cId="1152258587" sldId="269"/>
            <ac:graphicFrameMk id="10" creationId="{900F0577-CE70-2BD1-4AD4-984DE4FD475D}"/>
          </ac:graphicFrameMkLst>
        </pc:graphicFrameChg>
        <pc:picChg chg="add del mod">
          <ac:chgData name="Zhiruo Zhang" userId="ee248494-2ec0-461f-ac3d-c6bfe360d5c9" providerId="ADAL" clId="{AC545AA3-E57F-944D-8D2B-D3C9ADA2DDE2}" dt="2022-05-25T00:03:56.149" v="705" actId="478"/>
          <ac:picMkLst>
            <pc:docMk/>
            <pc:sldMk cId="1152258587" sldId="269"/>
            <ac:picMk id="5" creationId="{5CE8DB8B-01E5-6EB0-5366-049CAC0EBDE0}"/>
          </ac:picMkLst>
        </pc:picChg>
        <pc:picChg chg="add del mod">
          <ac:chgData name="Zhiruo Zhang" userId="ee248494-2ec0-461f-ac3d-c6bfe360d5c9" providerId="ADAL" clId="{AC545AA3-E57F-944D-8D2B-D3C9ADA2DDE2}" dt="2022-05-25T00:05:40.826" v="711" actId="478"/>
          <ac:picMkLst>
            <pc:docMk/>
            <pc:sldMk cId="1152258587" sldId="269"/>
            <ac:picMk id="7" creationId="{5AD159E5-7E9B-2FA7-2945-AC24C66A5248}"/>
          </ac:picMkLst>
        </pc:picChg>
        <pc:picChg chg="add del mod">
          <ac:chgData name="Zhiruo Zhang" userId="ee248494-2ec0-461f-ac3d-c6bfe360d5c9" providerId="ADAL" clId="{AC545AA3-E57F-944D-8D2B-D3C9ADA2DDE2}" dt="2022-05-25T00:16:30.130" v="962" actId="478"/>
          <ac:picMkLst>
            <pc:docMk/>
            <pc:sldMk cId="1152258587" sldId="269"/>
            <ac:picMk id="9" creationId="{70AA7CB7-3206-B1FD-46E1-9777AE4156B1}"/>
          </ac:picMkLst>
        </pc:picChg>
      </pc:sldChg>
      <pc:sldChg chg="addSp delSp modSp mod modNotesTx">
        <pc:chgData name="Zhiruo Zhang" userId="ee248494-2ec0-461f-ac3d-c6bfe360d5c9" providerId="ADAL" clId="{AC545AA3-E57F-944D-8D2B-D3C9ADA2DDE2}" dt="2022-05-29T21:57:58.885" v="3479"/>
        <pc:sldMkLst>
          <pc:docMk/>
          <pc:sldMk cId="3274216362" sldId="270"/>
        </pc:sldMkLst>
        <pc:spChg chg="mod">
          <ac:chgData name="Zhiruo Zhang" userId="ee248494-2ec0-461f-ac3d-c6bfe360d5c9" providerId="ADAL" clId="{AC545AA3-E57F-944D-8D2B-D3C9ADA2DDE2}" dt="2022-05-24T23:47:55.856" v="684" actId="113"/>
          <ac:spMkLst>
            <pc:docMk/>
            <pc:sldMk cId="3274216362" sldId="270"/>
            <ac:spMk id="3" creationId="{D8F50061-7948-4F6E-A0A6-BDC9E1CDAE12}"/>
          </ac:spMkLst>
        </pc:spChg>
        <pc:spChg chg="add mod">
          <ac:chgData name="Zhiruo Zhang" userId="ee248494-2ec0-461f-ac3d-c6bfe360d5c9" providerId="ADAL" clId="{AC545AA3-E57F-944D-8D2B-D3C9ADA2DDE2}" dt="2022-05-24T23:47:48.941" v="682" actId="1036"/>
          <ac:spMkLst>
            <pc:docMk/>
            <pc:sldMk cId="3274216362" sldId="270"/>
            <ac:spMk id="4" creationId="{9688B80B-BEEC-A3C4-CF45-96821A056CCA}"/>
          </ac:spMkLst>
        </pc:spChg>
        <pc:spChg chg="del">
          <ac:chgData name="Zhiruo Zhang" userId="ee248494-2ec0-461f-ac3d-c6bfe360d5c9" providerId="ADAL" clId="{AC545AA3-E57F-944D-8D2B-D3C9ADA2DDE2}" dt="2022-05-24T23:39:01.735" v="252" actId="478"/>
          <ac:spMkLst>
            <pc:docMk/>
            <pc:sldMk cId="3274216362" sldId="270"/>
            <ac:spMk id="5" creationId="{85F2DFB4-7C46-4AF2-A32C-128F6C267732}"/>
          </ac:spMkLst>
        </pc:spChg>
        <pc:spChg chg="add mod">
          <ac:chgData name="Zhiruo Zhang" userId="ee248494-2ec0-461f-ac3d-c6bfe360d5c9" providerId="ADAL" clId="{AC545AA3-E57F-944D-8D2B-D3C9ADA2DDE2}" dt="2022-05-24T23:47:48.941" v="682" actId="1036"/>
          <ac:spMkLst>
            <pc:docMk/>
            <pc:sldMk cId="3274216362" sldId="270"/>
            <ac:spMk id="6" creationId="{2FB59486-34D1-91CF-591B-E121D9F0559C}"/>
          </ac:spMkLst>
        </pc:spChg>
        <pc:spChg chg="add mod">
          <ac:chgData name="Zhiruo Zhang" userId="ee248494-2ec0-461f-ac3d-c6bfe360d5c9" providerId="ADAL" clId="{AC545AA3-E57F-944D-8D2B-D3C9ADA2DDE2}" dt="2022-05-24T23:47:48.941" v="682" actId="1036"/>
          <ac:spMkLst>
            <pc:docMk/>
            <pc:sldMk cId="3274216362" sldId="270"/>
            <ac:spMk id="7" creationId="{EE3D79CF-E2CB-7CD1-147C-AD2E3B3D5988}"/>
          </ac:spMkLst>
        </pc:spChg>
        <pc:spChg chg="add mod">
          <ac:chgData name="Zhiruo Zhang" userId="ee248494-2ec0-461f-ac3d-c6bfe360d5c9" providerId="ADAL" clId="{AC545AA3-E57F-944D-8D2B-D3C9ADA2DDE2}" dt="2022-05-24T23:47:48.941" v="682" actId="1036"/>
          <ac:spMkLst>
            <pc:docMk/>
            <pc:sldMk cId="3274216362" sldId="270"/>
            <ac:spMk id="8" creationId="{18DB8ABE-4A65-EF77-E7D6-CDA87716105B}"/>
          </ac:spMkLst>
        </pc:spChg>
        <pc:spChg chg="mod">
          <ac:chgData name="Zhiruo Zhang" userId="ee248494-2ec0-461f-ac3d-c6bfe360d5c9" providerId="ADAL" clId="{AC545AA3-E57F-944D-8D2B-D3C9ADA2DDE2}" dt="2022-05-24T23:42:00.893" v="446" actId="5793"/>
          <ac:spMkLst>
            <pc:docMk/>
            <pc:sldMk cId="3274216362" sldId="270"/>
            <ac:spMk id="9" creationId="{C7C1184E-F430-4002-BDFC-8AEA85BEB64C}"/>
          </ac:spMkLst>
        </pc:spChg>
        <pc:spChg chg="add mod">
          <ac:chgData name="Zhiruo Zhang" userId="ee248494-2ec0-461f-ac3d-c6bfe360d5c9" providerId="ADAL" clId="{AC545AA3-E57F-944D-8D2B-D3C9ADA2DDE2}" dt="2022-05-24T23:47:48.941" v="682" actId="1036"/>
          <ac:spMkLst>
            <pc:docMk/>
            <pc:sldMk cId="3274216362" sldId="270"/>
            <ac:spMk id="10" creationId="{B82C8716-0258-36FF-89C2-4FD449A873A5}"/>
          </ac:spMkLst>
        </pc:spChg>
        <pc:spChg chg="del">
          <ac:chgData name="Zhiruo Zhang" userId="ee248494-2ec0-461f-ac3d-c6bfe360d5c9" providerId="ADAL" clId="{AC545AA3-E57F-944D-8D2B-D3C9ADA2DDE2}" dt="2022-05-29T21:57:56.920" v="3478" actId="478"/>
          <ac:spMkLst>
            <pc:docMk/>
            <pc:sldMk cId="3274216362" sldId="270"/>
            <ac:spMk id="16" creationId="{20EF7E8B-3055-BC43-75B6-C4D67FBAC71E}"/>
          </ac:spMkLst>
        </pc:spChg>
        <pc:spChg chg="add mod">
          <ac:chgData name="Zhiruo Zhang" userId="ee248494-2ec0-461f-ac3d-c6bfe360d5c9" providerId="ADAL" clId="{AC545AA3-E57F-944D-8D2B-D3C9ADA2DDE2}" dt="2022-05-29T21:57:58.885" v="3479"/>
          <ac:spMkLst>
            <pc:docMk/>
            <pc:sldMk cId="3274216362" sldId="270"/>
            <ac:spMk id="17" creationId="{8712CB25-AD9C-3832-9BA9-91CE22B837CE}"/>
          </ac:spMkLst>
        </pc:spChg>
        <pc:grpChg chg="del">
          <ac:chgData name="Zhiruo Zhang" userId="ee248494-2ec0-461f-ac3d-c6bfe360d5c9" providerId="ADAL" clId="{AC545AA3-E57F-944D-8D2B-D3C9ADA2DDE2}" dt="2022-05-29T21:57:48.094" v="3476" actId="478"/>
          <ac:grpSpMkLst>
            <pc:docMk/>
            <pc:sldMk cId="3274216362" sldId="270"/>
            <ac:grpSpMk id="14" creationId="{87D5470B-F3D7-4336-CAA1-6489181196FC}"/>
          </ac:grpSpMkLst>
        </pc:grpChg>
        <pc:picChg chg="add mod">
          <ac:chgData name="Zhiruo Zhang" userId="ee248494-2ec0-461f-ac3d-c6bfe360d5c9" providerId="ADAL" clId="{AC545AA3-E57F-944D-8D2B-D3C9ADA2DDE2}" dt="2022-05-29T21:57:49.085" v="3477"/>
          <ac:picMkLst>
            <pc:docMk/>
            <pc:sldMk cId="3274216362" sldId="270"/>
            <ac:picMk id="18" creationId="{1E4A99DA-CB48-784B-00C5-D7D26A5B8B9B}"/>
          </ac:picMkLst>
        </pc:picChg>
        <pc:picChg chg="add mod">
          <ac:chgData name="Zhiruo Zhang" userId="ee248494-2ec0-461f-ac3d-c6bfe360d5c9" providerId="ADAL" clId="{AC545AA3-E57F-944D-8D2B-D3C9ADA2DDE2}" dt="2022-05-24T23:47:48.941" v="682" actId="1036"/>
          <ac:picMkLst>
            <pc:docMk/>
            <pc:sldMk cId="3274216362" sldId="270"/>
            <ac:picMk id="1026" creationId="{1D6C792A-B856-7633-5CC4-33488B6ED370}"/>
          </ac:picMkLst>
        </pc:picChg>
      </pc:sldChg>
      <pc:sldChg chg="modSp mod">
        <pc:chgData name="Zhiruo Zhang" userId="ee248494-2ec0-461f-ac3d-c6bfe360d5c9" providerId="ADAL" clId="{AC545AA3-E57F-944D-8D2B-D3C9ADA2DDE2}" dt="2022-05-29T21:42:30.735" v="2790"/>
        <pc:sldMkLst>
          <pc:docMk/>
          <pc:sldMk cId="647118208" sldId="273"/>
        </pc:sldMkLst>
        <pc:spChg chg="mod">
          <ac:chgData name="Zhiruo Zhang" userId="ee248494-2ec0-461f-ac3d-c6bfe360d5c9" providerId="ADAL" clId="{AC545AA3-E57F-944D-8D2B-D3C9ADA2DDE2}" dt="2022-05-29T21:42:30.735" v="2790"/>
          <ac:spMkLst>
            <pc:docMk/>
            <pc:sldMk cId="647118208" sldId="273"/>
            <ac:spMk id="3" creationId="{D8F50061-7948-4F6E-A0A6-BDC9E1CDAE12}"/>
          </ac:spMkLst>
        </pc:spChg>
      </pc:sldChg>
      <pc:sldChg chg="modSp mod">
        <pc:chgData name="Zhiruo Zhang" userId="ee248494-2ec0-461f-ac3d-c6bfe360d5c9" providerId="ADAL" clId="{AC545AA3-E57F-944D-8D2B-D3C9ADA2DDE2}" dt="2022-05-29T21:45:21.290" v="2861" actId="1035"/>
        <pc:sldMkLst>
          <pc:docMk/>
          <pc:sldMk cId="3443511958" sldId="274"/>
        </pc:sldMkLst>
        <pc:grpChg chg="mod">
          <ac:chgData name="Zhiruo Zhang" userId="ee248494-2ec0-461f-ac3d-c6bfe360d5c9" providerId="ADAL" clId="{AC545AA3-E57F-944D-8D2B-D3C9ADA2DDE2}" dt="2022-05-29T21:44:10.032" v="2829" actId="1076"/>
          <ac:grpSpMkLst>
            <pc:docMk/>
            <pc:sldMk cId="3443511958" sldId="274"/>
            <ac:grpSpMk id="6" creationId="{8F44B61E-2CD1-3C10-30C8-36EE8830F961}"/>
          </ac:grpSpMkLst>
        </pc:grpChg>
        <pc:picChg chg="mod modCrop">
          <ac:chgData name="Zhiruo Zhang" userId="ee248494-2ec0-461f-ac3d-c6bfe360d5c9" providerId="ADAL" clId="{AC545AA3-E57F-944D-8D2B-D3C9ADA2DDE2}" dt="2022-05-29T21:45:21.290" v="2861" actId="1035"/>
          <ac:picMkLst>
            <pc:docMk/>
            <pc:sldMk cId="3443511958" sldId="274"/>
            <ac:picMk id="4" creationId="{46D06DE4-E57B-1399-1B64-DAB3A0842458}"/>
          </ac:picMkLst>
        </pc:picChg>
        <pc:picChg chg="mod">
          <ac:chgData name="Zhiruo Zhang" userId="ee248494-2ec0-461f-ac3d-c6bfe360d5c9" providerId="ADAL" clId="{AC545AA3-E57F-944D-8D2B-D3C9ADA2DDE2}" dt="2022-05-29T21:43:46.008" v="2826" actId="14100"/>
          <ac:picMkLst>
            <pc:docMk/>
            <pc:sldMk cId="3443511958" sldId="274"/>
            <ac:picMk id="5" creationId="{D605E8E9-D317-5103-15F8-6F6130EE8160}"/>
          </ac:picMkLst>
        </pc:picChg>
        <pc:inkChg chg="mod">
          <ac:chgData name="Zhiruo Zhang" userId="ee248494-2ec0-461f-ac3d-c6bfe360d5c9" providerId="ADAL" clId="{AC545AA3-E57F-944D-8D2B-D3C9ADA2DDE2}" dt="2022-05-29T21:44:30.267" v="2832" actId="167"/>
          <ac:inkMkLst>
            <pc:docMk/>
            <pc:sldMk cId="3443511958" sldId="274"/>
            <ac:inkMk id="17" creationId="{45869709-53ED-CE31-3741-FC283DA6DED1}"/>
          </ac:inkMkLst>
        </pc:inkChg>
      </pc:sldChg>
      <pc:sldChg chg="addSp delSp modSp mod">
        <pc:chgData name="Zhiruo Zhang" userId="ee248494-2ec0-461f-ac3d-c6bfe360d5c9" providerId="ADAL" clId="{AC545AA3-E57F-944D-8D2B-D3C9ADA2DDE2}" dt="2022-05-29T21:47:06.274" v="2960" actId="1038"/>
        <pc:sldMkLst>
          <pc:docMk/>
          <pc:sldMk cId="1381346773" sldId="276"/>
        </pc:sldMkLst>
        <pc:spChg chg="mod">
          <ac:chgData name="Zhiruo Zhang" userId="ee248494-2ec0-461f-ac3d-c6bfe360d5c9" providerId="ADAL" clId="{AC545AA3-E57F-944D-8D2B-D3C9ADA2DDE2}" dt="2022-05-29T21:45:59.300" v="2863"/>
          <ac:spMkLst>
            <pc:docMk/>
            <pc:sldMk cId="1381346773" sldId="276"/>
            <ac:spMk id="16" creationId="{678786DC-8978-BFF0-AFEE-CDD3AAFBB9D9}"/>
          </ac:spMkLst>
        </pc:spChg>
        <pc:grpChg chg="del">
          <ac:chgData name="Zhiruo Zhang" userId="ee248494-2ec0-461f-ac3d-c6bfe360d5c9" providerId="ADAL" clId="{AC545AA3-E57F-944D-8D2B-D3C9ADA2DDE2}" dt="2022-05-29T21:45:58.751" v="2862" actId="478"/>
          <ac:grpSpMkLst>
            <pc:docMk/>
            <pc:sldMk cId="1381346773" sldId="276"/>
            <ac:grpSpMk id="7" creationId="{A2C92E03-B3A8-D21B-5879-4A475A33C435}"/>
          </ac:grpSpMkLst>
        </pc:grpChg>
        <pc:grpChg chg="add mod">
          <ac:chgData name="Zhiruo Zhang" userId="ee248494-2ec0-461f-ac3d-c6bfe360d5c9" providerId="ADAL" clId="{AC545AA3-E57F-944D-8D2B-D3C9ADA2DDE2}" dt="2022-05-29T21:46:16.604" v="2905" actId="167"/>
          <ac:grpSpMkLst>
            <pc:docMk/>
            <pc:sldMk cId="1381346773" sldId="276"/>
            <ac:grpSpMk id="14" creationId="{5F5DDB73-357B-8E09-8AD7-0CE5C492CDD1}"/>
          </ac:grpSpMkLst>
        </pc:grpChg>
        <pc:picChg chg="mod modCrop">
          <ac:chgData name="Zhiruo Zhang" userId="ee248494-2ec0-461f-ac3d-c6bfe360d5c9" providerId="ADAL" clId="{AC545AA3-E57F-944D-8D2B-D3C9ADA2DDE2}" dt="2022-05-29T21:47:06.274" v="2960" actId="1038"/>
          <ac:picMkLst>
            <pc:docMk/>
            <pc:sldMk cId="1381346773" sldId="276"/>
            <ac:picMk id="2" creationId="{D359665A-2258-31C8-7224-43705ABC09F6}"/>
          </ac:picMkLst>
        </pc:picChg>
        <pc:picChg chg="mod">
          <ac:chgData name="Zhiruo Zhang" userId="ee248494-2ec0-461f-ac3d-c6bfe360d5c9" providerId="ADAL" clId="{AC545AA3-E57F-944D-8D2B-D3C9ADA2DDE2}" dt="2022-05-29T21:45:59.300" v="2863"/>
          <ac:picMkLst>
            <pc:docMk/>
            <pc:sldMk cId="1381346773" sldId="276"/>
            <ac:picMk id="15" creationId="{BA77A406-BD07-0424-2EF7-6712FECD92EB}"/>
          </ac:picMkLst>
        </pc:picChg>
        <pc:inkChg chg="del mod">
          <ac:chgData name="Zhiruo Zhang" userId="ee248494-2ec0-461f-ac3d-c6bfe360d5c9" providerId="ADAL" clId="{AC545AA3-E57F-944D-8D2B-D3C9ADA2DDE2}" dt="2022-05-29T21:46:34.137" v="2911" actId="478"/>
          <ac:inkMkLst>
            <pc:docMk/>
            <pc:sldMk cId="1381346773" sldId="276"/>
            <ac:inkMk id="4" creationId="{4A1CB095-97C7-C942-B7B4-4597B5E91E5B}"/>
          </ac:inkMkLst>
        </pc:inkChg>
        <pc:inkChg chg="add mod">
          <ac:chgData name="Zhiruo Zhang" userId="ee248494-2ec0-461f-ac3d-c6bfe360d5c9" providerId="ADAL" clId="{AC545AA3-E57F-944D-8D2B-D3C9ADA2DDE2}" dt="2022-05-29T21:46:42.459" v="2931" actId="1035"/>
          <ac:inkMkLst>
            <pc:docMk/>
            <pc:sldMk cId="1381346773" sldId="276"/>
            <ac:inkMk id="17" creationId="{6965EF5F-0983-47C1-5132-CEC100D4E769}"/>
          </ac:inkMkLst>
        </pc:inkChg>
      </pc:sldChg>
      <pc:sldChg chg="addSp delSp modSp mod">
        <pc:chgData name="Zhiruo Zhang" userId="ee248494-2ec0-461f-ac3d-c6bfe360d5c9" providerId="ADAL" clId="{AC545AA3-E57F-944D-8D2B-D3C9ADA2DDE2}" dt="2022-05-29T21:47:38.742" v="2983" actId="1076"/>
        <pc:sldMkLst>
          <pc:docMk/>
          <pc:sldMk cId="872062303" sldId="280"/>
        </pc:sldMkLst>
        <pc:spChg chg="mod">
          <ac:chgData name="Zhiruo Zhang" userId="ee248494-2ec0-461f-ac3d-c6bfe360d5c9" providerId="ADAL" clId="{AC545AA3-E57F-944D-8D2B-D3C9ADA2DDE2}" dt="2022-05-29T21:47:14.877" v="2962"/>
          <ac:spMkLst>
            <pc:docMk/>
            <pc:sldMk cId="872062303" sldId="280"/>
            <ac:spMk id="17" creationId="{800589B2-D782-66EA-6672-BB593F403DF4}"/>
          </ac:spMkLst>
        </pc:spChg>
        <pc:grpChg chg="del">
          <ac:chgData name="Zhiruo Zhang" userId="ee248494-2ec0-461f-ac3d-c6bfe360d5c9" providerId="ADAL" clId="{AC545AA3-E57F-944D-8D2B-D3C9ADA2DDE2}" dt="2022-05-29T21:47:14.571" v="2961" actId="478"/>
          <ac:grpSpMkLst>
            <pc:docMk/>
            <pc:sldMk cId="872062303" sldId="280"/>
            <ac:grpSpMk id="7" creationId="{A2C92E03-B3A8-D21B-5879-4A475A33C435}"/>
          </ac:grpSpMkLst>
        </pc:grpChg>
        <pc:grpChg chg="add mod">
          <ac:chgData name="Zhiruo Zhang" userId="ee248494-2ec0-461f-ac3d-c6bfe360d5c9" providerId="ADAL" clId="{AC545AA3-E57F-944D-8D2B-D3C9ADA2DDE2}" dt="2022-05-29T21:47:14.877" v="2962"/>
          <ac:grpSpMkLst>
            <pc:docMk/>
            <pc:sldMk cId="872062303" sldId="280"/>
            <ac:grpSpMk id="15" creationId="{2F09D041-5FC5-D943-8322-B0145B9114CD}"/>
          </ac:grpSpMkLst>
        </pc:grpChg>
        <pc:picChg chg="mod">
          <ac:chgData name="Zhiruo Zhang" userId="ee248494-2ec0-461f-ac3d-c6bfe360d5c9" providerId="ADAL" clId="{AC545AA3-E57F-944D-8D2B-D3C9ADA2DDE2}" dt="2022-05-29T21:47:38.742" v="2983" actId="1076"/>
          <ac:picMkLst>
            <pc:docMk/>
            <pc:sldMk cId="872062303" sldId="280"/>
            <ac:picMk id="2" creationId="{356A424C-5D06-CE11-D54F-5A4C6B442E92}"/>
          </ac:picMkLst>
        </pc:picChg>
        <pc:picChg chg="mod">
          <ac:chgData name="Zhiruo Zhang" userId="ee248494-2ec0-461f-ac3d-c6bfe360d5c9" providerId="ADAL" clId="{AC545AA3-E57F-944D-8D2B-D3C9ADA2DDE2}" dt="2022-05-29T21:47:14.877" v="2962"/>
          <ac:picMkLst>
            <pc:docMk/>
            <pc:sldMk cId="872062303" sldId="280"/>
            <ac:picMk id="16" creationId="{2E0616F2-60D8-D389-7749-14042B978783}"/>
          </ac:picMkLst>
        </pc:picChg>
        <pc:inkChg chg="del mod">
          <ac:chgData name="Zhiruo Zhang" userId="ee248494-2ec0-461f-ac3d-c6bfe360d5c9" providerId="ADAL" clId="{AC545AA3-E57F-944D-8D2B-D3C9ADA2DDE2}" dt="2022-05-29T21:47:23.672" v="2964" actId="478"/>
          <ac:inkMkLst>
            <pc:docMk/>
            <pc:sldMk cId="872062303" sldId="280"/>
            <ac:inkMk id="3" creationId="{FC661F82-1E1F-76FB-B3F1-5825A78CF84E}"/>
          </ac:inkMkLst>
        </pc:inkChg>
        <pc:inkChg chg="add mod">
          <ac:chgData name="Zhiruo Zhang" userId="ee248494-2ec0-461f-ac3d-c6bfe360d5c9" providerId="ADAL" clId="{AC545AA3-E57F-944D-8D2B-D3C9ADA2DDE2}" dt="2022-05-29T21:47:30.831" v="2981" actId="1037"/>
          <ac:inkMkLst>
            <pc:docMk/>
            <pc:sldMk cId="872062303" sldId="280"/>
            <ac:inkMk id="21" creationId="{0CBB2350-7B1D-8E96-EA31-6C7EC4331329}"/>
          </ac:inkMkLst>
        </pc:inkChg>
      </pc:sldChg>
      <pc:sldChg chg="delSp delDesignElem">
        <pc:chgData name="Zhiruo Zhang" userId="ee248494-2ec0-461f-ac3d-c6bfe360d5c9" providerId="ADAL" clId="{AC545AA3-E57F-944D-8D2B-D3C9ADA2DDE2}" dt="2022-05-29T21:42:30.735" v="2790"/>
        <pc:sldMkLst>
          <pc:docMk/>
          <pc:sldMk cId="1823830686" sldId="281"/>
        </pc:sldMkLst>
        <pc:spChg chg="del">
          <ac:chgData name="Zhiruo Zhang" userId="ee248494-2ec0-461f-ac3d-c6bfe360d5c9" providerId="ADAL" clId="{AC545AA3-E57F-944D-8D2B-D3C9ADA2DDE2}" dt="2022-05-29T21:42:30.735" v="2790"/>
          <ac:spMkLst>
            <pc:docMk/>
            <pc:sldMk cId="1823830686" sldId="281"/>
            <ac:spMk id="44" creationId="{0B9EE3F3-89B7-43C3-8651-C4C96830993D}"/>
          </ac:spMkLst>
        </pc:spChg>
        <pc:spChg chg="del">
          <ac:chgData name="Zhiruo Zhang" userId="ee248494-2ec0-461f-ac3d-c6bfe360d5c9" providerId="ADAL" clId="{AC545AA3-E57F-944D-8D2B-D3C9ADA2DDE2}" dt="2022-05-29T21:42:30.735" v="2790"/>
          <ac:spMkLst>
            <pc:docMk/>
            <pc:sldMk cId="1823830686" sldId="281"/>
            <ac:spMk id="46" creationId="{33AE4636-AEEC-45D6-84D4-7AC2DA48ECF8}"/>
          </ac:spMkLst>
        </pc:spChg>
        <pc:spChg chg="del">
          <ac:chgData name="Zhiruo Zhang" userId="ee248494-2ec0-461f-ac3d-c6bfe360d5c9" providerId="ADAL" clId="{AC545AA3-E57F-944D-8D2B-D3C9ADA2DDE2}" dt="2022-05-29T21:42:30.735" v="2790"/>
          <ac:spMkLst>
            <pc:docMk/>
            <pc:sldMk cId="1823830686" sldId="281"/>
            <ac:spMk id="48" creationId="{8D9CE0F4-2EB2-4F1F-8AAC-DB3571D9FE10}"/>
          </ac:spMkLst>
        </pc:spChg>
      </pc:sldChg>
      <pc:sldChg chg="modSp mod">
        <pc:chgData name="Zhiruo Zhang" userId="ee248494-2ec0-461f-ac3d-c6bfe360d5c9" providerId="ADAL" clId="{AC545AA3-E57F-944D-8D2B-D3C9ADA2DDE2}" dt="2022-05-29T21:48:10.164" v="2985" actId="1076"/>
        <pc:sldMkLst>
          <pc:docMk/>
          <pc:sldMk cId="3603271621" sldId="287"/>
        </pc:sldMkLst>
        <pc:grpChg chg="mod">
          <ac:chgData name="Zhiruo Zhang" userId="ee248494-2ec0-461f-ac3d-c6bfe360d5c9" providerId="ADAL" clId="{AC545AA3-E57F-944D-8D2B-D3C9ADA2DDE2}" dt="2022-05-29T21:48:10.164" v="2985" actId="1076"/>
          <ac:grpSpMkLst>
            <pc:docMk/>
            <pc:sldMk cId="3603271621" sldId="287"/>
            <ac:grpSpMk id="13" creationId="{0B591774-2B35-BA8F-E26E-1973860E46B9}"/>
          </ac:grpSpMkLst>
        </pc:grpChg>
      </pc:sldChg>
      <pc:sldChg chg="addSp delSp modSp mod">
        <pc:chgData name="Zhiruo Zhang" userId="ee248494-2ec0-461f-ac3d-c6bfe360d5c9" providerId="ADAL" clId="{AC545AA3-E57F-944D-8D2B-D3C9ADA2DDE2}" dt="2022-05-29T21:57:23.786" v="3456" actId="20577"/>
        <pc:sldMkLst>
          <pc:docMk/>
          <pc:sldMk cId="3102684777" sldId="296"/>
        </pc:sldMkLst>
        <pc:spChg chg="add mod">
          <ac:chgData name="Zhiruo Zhang" userId="ee248494-2ec0-461f-ac3d-c6bfe360d5c9" providerId="ADAL" clId="{AC545AA3-E57F-944D-8D2B-D3C9ADA2DDE2}" dt="2022-05-29T21:57:23.786" v="3456" actId="20577"/>
          <ac:spMkLst>
            <pc:docMk/>
            <pc:sldMk cId="3102684777" sldId="296"/>
            <ac:spMk id="23" creationId="{1FD72F84-1F58-0954-3B97-557554EE5EBA}"/>
          </ac:spMkLst>
        </pc:spChg>
        <pc:spChg chg="del">
          <ac:chgData name="Zhiruo Zhang" userId="ee248494-2ec0-461f-ac3d-c6bfe360d5c9" providerId="ADAL" clId="{AC545AA3-E57F-944D-8D2B-D3C9ADA2DDE2}" dt="2022-05-29T21:57:18.664" v="3442" actId="478"/>
          <ac:spMkLst>
            <pc:docMk/>
            <pc:sldMk cId="3102684777" sldId="296"/>
            <ac:spMk id="24" creationId="{BA932064-40AD-AB7F-9BFD-694C057979F2}"/>
          </ac:spMkLst>
        </pc:spChg>
        <pc:grpChg chg="del mod">
          <ac:chgData name="Zhiruo Zhang" userId="ee248494-2ec0-461f-ac3d-c6bfe360d5c9" providerId="ADAL" clId="{AC545AA3-E57F-944D-8D2B-D3C9ADA2DDE2}" dt="2022-05-29T21:57:17.131" v="3441" actId="478"/>
          <ac:grpSpMkLst>
            <pc:docMk/>
            <pc:sldMk cId="3102684777" sldId="296"/>
            <ac:grpSpMk id="22" creationId="{CB5E8A41-7EFF-78D8-8E5E-D63AD3456101}"/>
          </ac:grpSpMkLst>
        </pc:grpChg>
        <pc:picChg chg="add mod">
          <ac:chgData name="Zhiruo Zhang" userId="ee248494-2ec0-461f-ac3d-c6bfe360d5c9" providerId="ADAL" clId="{AC545AA3-E57F-944D-8D2B-D3C9ADA2DDE2}" dt="2022-05-29T21:57:19.637" v="3443"/>
          <ac:picMkLst>
            <pc:docMk/>
            <pc:sldMk cId="3102684777" sldId="296"/>
            <ac:picMk id="25" creationId="{735FE370-1E40-0BD2-3356-B93F461F70DA}"/>
          </ac:picMkLst>
        </pc:picChg>
      </pc:sldChg>
      <pc:sldChg chg="addSp delSp modSp mod delDesignElem">
        <pc:chgData name="Zhiruo Zhang" userId="ee248494-2ec0-461f-ac3d-c6bfe360d5c9" providerId="ADAL" clId="{AC545AA3-E57F-944D-8D2B-D3C9ADA2DDE2}" dt="2022-05-29T21:56:22.854" v="3425"/>
        <pc:sldMkLst>
          <pc:docMk/>
          <pc:sldMk cId="3786680552" sldId="297"/>
        </pc:sldMkLst>
        <pc:spChg chg="del">
          <ac:chgData name="Zhiruo Zhang" userId="ee248494-2ec0-461f-ac3d-c6bfe360d5c9" providerId="ADAL" clId="{AC545AA3-E57F-944D-8D2B-D3C9ADA2DDE2}" dt="2022-05-29T21:42:30.735" v="2790"/>
          <ac:spMkLst>
            <pc:docMk/>
            <pc:sldMk cId="3786680552" sldId="297"/>
            <ac:spMk id="12" creationId="{8761DDFE-071F-4200-B0AA-394476C2D2D6}"/>
          </ac:spMkLst>
        </pc:spChg>
        <pc:spChg chg="add mod">
          <ac:chgData name="Zhiruo Zhang" userId="ee248494-2ec0-461f-ac3d-c6bfe360d5c9" providerId="ADAL" clId="{AC545AA3-E57F-944D-8D2B-D3C9ADA2DDE2}" dt="2022-05-29T21:56:03.820" v="3419"/>
          <ac:spMkLst>
            <pc:docMk/>
            <pc:sldMk cId="3786680552" sldId="297"/>
            <ac:spMk id="20" creationId="{E953D726-64DB-D791-0B65-BE14FD52B2E9}"/>
          </ac:spMkLst>
        </pc:spChg>
        <pc:spChg chg="del mod">
          <ac:chgData name="Zhiruo Zhang" userId="ee248494-2ec0-461f-ac3d-c6bfe360d5c9" providerId="ADAL" clId="{AC545AA3-E57F-944D-8D2B-D3C9ADA2DDE2}" dt="2022-05-29T21:56:22.854" v="3425"/>
          <ac:spMkLst>
            <pc:docMk/>
            <pc:sldMk cId="3786680552" sldId="297"/>
            <ac:spMk id="27" creationId="{155A48AC-3CF5-20B9-4FDC-887515EDB1EB}"/>
          </ac:spMkLst>
        </pc:spChg>
        <pc:grpChg chg="del">
          <ac:chgData name="Zhiruo Zhang" userId="ee248494-2ec0-461f-ac3d-c6bfe360d5c9" providerId="ADAL" clId="{AC545AA3-E57F-944D-8D2B-D3C9ADA2DDE2}" dt="2022-05-29T21:55:53.531" v="3415" actId="478"/>
          <ac:grpSpMkLst>
            <pc:docMk/>
            <pc:sldMk cId="3786680552" sldId="297"/>
            <ac:grpSpMk id="25" creationId="{8AAE7264-FA8B-3FB7-F13F-C2D04F4B4501}"/>
          </ac:grpSpMkLst>
        </pc:grpChg>
        <pc:picChg chg="add mod">
          <ac:chgData name="Zhiruo Zhang" userId="ee248494-2ec0-461f-ac3d-c6bfe360d5c9" providerId="ADAL" clId="{AC545AA3-E57F-944D-8D2B-D3C9ADA2DDE2}" dt="2022-05-29T21:55:44.822" v="3414"/>
          <ac:picMkLst>
            <pc:docMk/>
            <pc:sldMk cId="3786680552" sldId="297"/>
            <ac:picMk id="22" creationId="{80F46E3D-EBC4-18E5-CE89-7EC60D9BB657}"/>
          </ac:picMkLst>
        </pc:picChg>
      </pc:sldChg>
      <pc:sldChg chg="ord">
        <pc:chgData name="Zhiruo Zhang" userId="ee248494-2ec0-461f-ac3d-c6bfe360d5c9" providerId="ADAL" clId="{AC545AA3-E57F-944D-8D2B-D3C9ADA2DDE2}" dt="2022-05-29T20:33:48.132" v="1931" actId="20578"/>
        <pc:sldMkLst>
          <pc:docMk/>
          <pc:sldMk cId="281478706" sldId="299"/>
        </pc:sldMkLst>
      </pc:sldChg>
      <pc:sldChg chg="addSp modSp mod ord modShow">
        <pc:chgData name="Zhiruo Zhang" userId="ee248494-2ec0-461f-ac3d-c6bfe360d5c9" providerId="ADAL" clId="{AC545AA3-E57F-944D-8D2B-D3C9ADA2DDE2}" dt="2022-05-29T21:58:35.152" v="3482" actId="729"/>
        <pc:sldMkLst>
          <pc:docMk/>
          <pc:sldMk cId="56836674" sldId="301"/>
        </pc:sldMkLst>
        <pc:spChg chg="add mod">
          <ac:chgData name="Zhiruo Zhang" userId="ee248494-2ec0-461f-ac3d-c6bfe360d5c9" providerId="ADAL" clId="{AC545AA3-E57F-944D-8D2B-D3C9ADA2DDE2}" dt="2022-05-29T20:34:59.353" v="1970" actId="1076"/>
          <ac:spMkLst>
            <pc:docMk/>
            <pc:sldMk cId="56836674" sldId="301"/>
            <ac:spMk id="8" creationId="{4D50720B-E730-4C7F-9B83-77D9BC4D1CEC}"/>
          </ac:spMkLst>
        </pc:spChg>
      </pc:sldChg>
      <pc:sldChg chg="addSp delSp modSp new del mod">
        <pc:chgData name="Zhiruo Zhang" userId="ee248494-2ec0-461f-ac3d-c6bfe360d5c9" providerId="ADAL" clId="{AC545AA3-E57F-944D-8D2B-D3C9ADA2DDE2}" dt="2022-05-29T20:40:00.167" v="2352" actId="2696"/>
        <pc:sldMkLst>
          <pc:docMk/>
          <pc:sldMk cId="3881145048" sldId="304"/>
        </pc:sldMkLst>
        <pc:spChg chg="del mod">
          <ac:chgData name="Zhiruo Zhang" userId="ee248494-2ec0-461f-ac3d-c6bfe360d5c9" providerId="ADAL" clId="{AC545AA3-E57F-944D-8D2B-D3C9ADA2DDE2}" dt="2022-05-29T20:39:20.323" v="2330" actId="478"/>
          <ac:spMkLst>
            <pc:docMk/>
            <pc:sldMk cId="3881145048" sldId="304"/>
            <ac:spMk id="2" creationId="{E342508C-8467-2CBF-981B-0B8CAF46099F}"/>
          </ac:spMkLst>
        </pc:spChg>
        <pc:spChg chg="mod">
          <ac:chgData name="Zhiruo Zhang" userId="ee248494-2ec0-461f-ac3d-c6bfe360d5c9" providerId="ADAL" clId="{AC545AA3-E57F-944D-8D2B-D3C9ADA2DDE2}" dt="2022-05-29T20:36:24.194" v="2064" actId="20577"/>
          <ac:spMkLst>
            <pc:docMk/>
            <pc:sldMk cId="3881145048" sldId="304"/>
            <ac:spMk id="3" creationId="{373CCA2A-ED9D-9503-2520-32854DE68BAE}"/>
          </ac:spMkLst>
        </pc:spChg>
        <pc:spChg chg="add del mod">
          <ac:chgData name="Zhiruo Zhang" userId="ee248494-2ec0-461f-ac3d-c6bfe360d5c9" providerId="ADAL" clId="{AC545AA3-E57F-944D-8D2B-D3C9ADA2DDE2}" dt="2022-05-29T20:39:23.425" v="2332" actId="478"/>
          <ac:spMkLst>
            <pc:docMk/>
            <pc:sldMk cId="3881145048" sldId="304"/>
            <ac:spMk id="5" creationId="{7A0FC4A2-0E8E-0B4D-19FE-BBC692BF3FAA}"/>
          </ac:spMkLst>
        </pc:spChg>
        <pc:spChg chg="add mod">
          <ac:chgData name="Zhiruo Zhang" userId="ee248494-2ec0-461f-ac3d-c6bfe360d5c9" providerId="ADAL" clId="{AC545AA3-E57F-944D-8D2B-D3C9ADA2DDE2}" dt="2022-05-29T20:39:20.771" v="2331"/>
          <ac:spMkLst>
            <pc:docMk/>
            <pc:sldMk cId="3881145048" sldId="304"/>
            <ac:spMk id="6" creationId="{97291D43-BD09-97FA-BD50-8FF30DCE9163}"/>
          </ac:spMkLst>
        </pc:spChg>
        <pc:picChg chg="add mod">
          <ac:chgData name="Zhiruo Zhang" userId="ee248494-2ec0-461f-ac3d-c6bfe360d5c9" providerId="ADAL" clId="{AC545AA3-E57F-944D-8D2B-D3C9ADA2DDE2}" dt="2022-05-29T20:39:20.771" v="2331"/>
          <ac:picMkLst>
            <pc:docMk/>
            <pc:sldMk cId="3881145048" sldId="304"/>
            <ac:picMk id="7" creationId="{D4934291-F418-938D-80F8-181AA411F381}"/>
          </ac:picMkLst>
        </pc:picChg>
      </pc:sldChg>
      <pc:sldChg chg="addSp delSp modSp mod">
        <pc:chgData name="Zhiruo Zhang" userId="ee248494-2ec0-461f-ac3d-c6bfe360d5c9" providerId="ADAL" clId="{AC545AA3-E57F-944D-8D2B-D3C9ADA2DDE2}" dt="2022-05-29T21:50:51.795" v="3038" actId="255"/>
        <pc:sldMkLst>
          <pc:docMk/>
          <pc:sldMk cId="3251952153" sldId="305"/>
        </pc:sldMkLst>
        <pc:spChg chg="add mod">
          <ac:chgData name="Zhiruo Zhang" userId="ee248494-2ec0-461f-ac3d-c6bfe360d5c9" providerId="ADAL" clId="{AC545AA3-E57F-944D-8D2B-D3C9ADA2DDE2}" dt="2022-05-29T21:50:16.538" v="3029" actId="108"/>
          <ac:spMkLst>
            <pc:docMk/>
            <pc:sldMk cId="3251952153" sldId="305"/>
            <ac:spMk id="3" creationId="{3DF5D098-A269-2858-12DC-7AC8DEEEDF35}"/>
          </ac:spMkLst>
        </pc:spChg>
        <pc:spChg chg="del">
          <ac:chgData name="Zhiruo Zhang" userId="ee248494-2ec0-461f-ac3d-c6bfe360d5c9" providerId="ADAL" clId="{AC545AA3-E57F-944D-8D2B-D3C9ADA2DDE2}" dt="2022-05-29T21:48:24.394" v="2989" actId="478"/>
          <ac:spMkLst>
            <pc:docMk/>
            <pc:sldMk cId="3251952153" sldId="305"/>
            <ac:spMk id="8" creationId="{EB6770E6-5E33-F19A-F49D-6AEA98080BE6}"/>
          </ac:spMkLst>
        </pc:spChg>
        <pc:spChg chg="add del mod">
          <ac:chgData name="Zhiruo Zhang" userId="ee248494-2ec0-461f-ac3d-c6bfe360d5c9" providerId="ADAL" clId="{AC545AA3-E57F-944D-8D2B-D3C9ADA2DDE2}" dt="2022-05-29T21:48:16.525" v="2987"/>
          <ac:spMkLst>
            <pc:docMk/>
            <pc:sldMk cId="3251952153" sldId="305"/>
            <ac:spMk id="14" creationId="{9DCB3B98-0856-2739-0D0B-C7FF707416FB}"/>
          </ac:spMkLst>
        </pc:spChg>
        <pc:spChg chg="add mod">
          <ac:chgData name="Zhiruo Zhang" userId="ee248494-2ec0-461f-ac3d-c6bfe360d5c9" providerId="ADAL" clId="{AC545AA3-E57F-944D-8D2B-D3C9ADA2DDE2}" dt="2022-05-29T21:48:29.966" v="3008" actId="20577"/>
          <ac:spMkLst>
            <pc:docMk/>
            <pc:sldMk cId="3251952153" sldId="305"/>
            <ac:spMk id="17" creationId="{FFD6AB66-2D55-4645-727A-8FD02E43CE76}"/>
          </ac:spMkLst>
        </pc:spChg>
        <pc:grpChg chg="del">
          <ac:chgData name="Zhiruo Zhang" userId="ee248494-2ec0-461f-ac3d-c6bfe360d5c9" providerId="ADAL" clId="{AC545AA3-E57F-944D-8D2B-D3C9ADA2DDE2}" dt="2022-05-29T21:48:21.800" v="2988" actId="478"/>
          <ac:grpSpMkLst>
            <pc:docMk/>
            <pc:sldMk cId="3251952153" sldId="305"/>
            <ac:grpSpMk id="7" creationId="{38A6CB73-628D-08E9-A14D-D31137C1F7B8}"/>
          </ac:grpSpMkLst>
        </pc:grpChg>
        <pc:graphicFrameChg chg="mod modGraphic">
          <ac:chgData name="Zhiruo Zhang" userId="ee248494-2ec0-461f-ac3d-c6bfe360d5c9" providerId="ADAL" clId="{AC545AA3-E57F-944D-8D2B-D3C9ADA2DDE2}" dt="2022-05-29T21:50:51.795" v="3038" actId="255"/>
          <ac:graphicFrameMkLst>
            <pc:docMk/>
            <pc:sldMk cId="3251952153" sldId="305"/>
            <ac:graphicFrameMk id="2" creationId="{D9B3B24A-EBEC-B89F-34F1-A43C8B5ACEA0}"/>
          </ac:graphicFrameMkLst>
        </pc:graphicFrameChg>
        <pc:picChg chg="add del mod">
          <ac:chgData name="Zhiruo Zhang" userId="ee248494-2ec0-461f-ac3d-c6bfe360d5c9" providerId="ADAL" clId="{AC545AA3-E57F-944D-8D2B-D3C9ADA2DDE2}" dt="2022-05-29T21:48:16.525" v="2987"/>
          <ac:picMkLst>
            <pc:docMk/>
            <pc:sldMk cId="3251952153" sldId="305"/>
            <ac:picMk id="16" creationId="{8440B6E7-EB47-411E-6D47-0F7D5A3C8586}"/>
          </ac:picMkLst>
        </pc:picChg>
        <pc:picChg chg="add mod">
          <ac:chgData name="Zhiruo Zhang" userId="ee248494-2ec0-461f-ac3d-c6bfe360d5c9" providerId="ADAL" clId="{AC545AA3-E57F-944D-8D2B-D3C9ADA2DDE2}" dt="2022-05-29T21:48:25.257" v="2990"/>
          <ac:picMkLst>
            <pc:docMk/>
            <pc:sldMk cId="3251952153" sldId="305"/>
            <ac:picMk id="18" creationId="{474B8820-AE5F-7F54-5946-AC78D5F87FC8}"/>
          </ac:picMkLst>
        </pc:picChg>
      </pc:sldChg>
      <pc:sldChg chg="addSp delSp modSp mod">
        <pc:chgData name="Zhiruo Zhang" userId="ee248494-2ec0-461f-ac3d-c6bfe360d5c9" providerId="ADAL" clId="{AC545AA3-E57F-944D-8D2B-D3C9ADA2DDE2}" dt="2022-05-29T21:51:48.488" v="3115" actId="122"/>
        <pc:sldMkLst>
          <pc:docMk/>
          <pc:sldMk cId="3972225590" sldId="306"/>
        </pc:sldMkLst>
        <pc:spChg chg="del">
          <ac:chgData name="Zhiruo Zhang" userId="ee248494-2ec0-461f-ac3d-c6bfe360d5c9" providerId="ADAL" clId="{AC545AA3-E57F-944D-8D2B-D3C9ADA2DDE2}" dt="2022-05-29T21:51:13.133" v="3039" actId="478"/>
          <ac:spMkLst>
            <pc:docMk/>
            <pc:sldMk cId="3972225590" sldId="306"/>
            <ac:spMk id="8" creationId="{EB6770E6-5E33-F19A-F49D-6AEA98080BE6}"/>
          </ac:spMkLst>
        </pc:spChg>
        <pc:spChg chg="add mod">
          <ac:chgData name="Zhiruo Zhang" userId="ee248494-2ec0-461f-ac3d-c6bfe360d5c9" providerId="ADAL" clId="{AC545AA3-E57F-944D-8D2B-D3C9ADA2DDE2}" dt="2022-05-29T21:51:18.409" v="3051" actId="20577"/>
          <ac:spMkLst>
            <pc:docMk/>
            <pc:sldMk cId="3972225590" sldId="306"/>
            <ac:spMk id="20" creationId="{ED4DA288-4CDD-5C44-1267-B413BAF6E610}"/>
          </ac:spMkLst>
        </pc:spChg>
        <pc:spChg chg="mod">
          <ac:chgData name="Zhiruo Zhang" userId="ee248494-2ec0-461f-ac3d-c6bfe360d5c9" providerId="ADAL" clId="{AC545AA3-E57F-944D-8D2B-D3C9ADA2DDE2}" dt="2022-05-29T21:51:48.488" v="3115" actId="122"/>
          <ac:spMkLst>
            <pc:docMk/>
            <pc:sldMk cId="3972225590" sldId="306"/>
            <ac:spMk id="21" creationId="{AC9124EE-ED30-036D-B422-D4218CF111E4}"/>
          </ac:spMkLst>
        </pc:spChg>
        <pc:spChg chg="add del mod">
          <ac:chgData name="Zhiruo Zhang" userId="ee248494-2ec0-461f-ac3d-c6bfe360d5c9" providerId="ADAL" clId="{AC545AA3-E57F-944D-8D2B-D3C9ADA2DDE2}" dt="2022-05-29T21:51:29.376" v="3056"/>
          <ac:spMkLst>
            <pc:docMk/>
            <pc:sldMk cId="3972225590" sldId="306"/>
            <ac:spMk id="35" creationId="{34812DC1-B22A-8EA9-BB84-3402E2239DB7}"/>
          </ac:spMkLst>
        </pc:spChg>
        <pc:grpChg chg="del">
          <ac:chgData name="Zhiruo Zhang" userId="ee248494-2ec0-461f-ac3d-c6bfe360d5c9" providerId="ADAL" clId="{AC545AA3-E57F-944D-8D2B-D3C9ADA2DDE2}" dt="2022-05-29T21:51:13.133" v="3039" actId="478"/>
          <ac:grpSpMkLst>
            <pc:docMk/>
            <pc:sldMk cId="3972225590" sldId="306"/>
            <ac:grpSpMk id="7" creationId="{38A6CB73-628D-08E9-A14D-D31137C1F7B8}"/>
          </ac:grpSpMkLst>
        </pc:grpChg>
        <pc:picChg chg="add mod">
          <ac:chgData name="Zhiruo Zhang" userId="ee248494-2ec0-461f-ac3d-c6bfe360d5c9" providerId="ADAL" clId="{AC545AA3-E57F-944D-8D2B-D3C9ADA2DDE2}" dt="2022-05-29T21:51:13.998" v="3040"/>
          <ac:picMkLst>
            <pc:docMk/>
            <pc:sldMk cId="3972225590" sldId="306"/>
            <ac:picMk id="34" creationId="{C0902C1C-AF31-A9E4-AB9F-704F1DC27C32}"/>
          </ac:picMkLst>
        </pc:picChg>
        <pc:picChg chg="add del mod">
          <ac:chgData name="Zhiruo Zhang" userId="ee248494-2ec0-461f-ac3d-c6bfe360d5c9" providerId="ADAL" clId="{AC545AA3-E57F-944D-8D2B-D3C9ADA2DDE2}" dt="2022-05-29T21:51:29.376" v="3056"/>
          <ac:picMkLst>
            <pc:docMk/>
            <pc:sldMk cId="3972225590" sldId="306"/>
            <ac:picMk id="36" creationId="{E3C1130A-2DED-04AA-1760-7F60D82E7738}"/>
          </ac:picMkLst>
        </pc:picChg>
      </pc:sldChg>
      <pc:sldChg chg="delSp modSp add mod ord delDesignElem">
        <pc:chgData name="Zhiruo Zhang" userId="ee248494-2ec0-461f-ac3d-c6bfe360d5c9" providerId="ADAL" clId="{AC545AA3-E57F-944D-8D2B-D3C9ADA2DDE2}" dt="2022-05-29T21:42:30.735" v="2790"/>
        <pc:sldMkLst>
          <pc:docMk/>
          <pc:sldMk cId="1739649871" sldId="307"/>
        </pc:sldMkLst>
        <pc:spChg chg="mod">
          <ac:chgData name="Zhiruo Zhang" userId="ee248494-2ec0-461f-ac3d-c6bfe360d5c9" providerId="ADAL" clId="{AC545AA3-E57F-944D-8D2B-D3C9ADA2DDE2}" dt="2022-05-29T20:39:54.833" v="2351" actId="20577"/>
          <ac:spMkLst>
            <pc:docMk/>
            <pc:sldMk cId="1739649871" sldId="307"/>
            <ac:spMk id="2" creationId="{7257C1FA-0BD0-649E-5299-1656C041EC08}"/>
          </ac:spMkLst>
        </pc:spChg>
        <pc:spChg chg="mod">
          <ac:chgData name="Zhiruo Zhang" userId="ee248494-2ec0-461f-ac3d-c6bfe360d5c9" providerId="ADAL" clId="{AC545AA3-E57F-944D-8D2B-D3C9ADA2DDE2}" dt="2022-05-29T20:39:49.527" v="2337" actId="20577"/>
          <ac:spMkLst>
            <pc:docMk/>
            <pc:sldMk cId="1739649871" sldId="307"/>
            <ac:spMk id="3" creationId="{A802C4B2-4847-9D20-C5B3-F8C4DE2BE5F8}"/>
          </ac:spMkLst>
        </pc:spChg>
        <pc:spChg chg="del">
          <ac:chgData name="Zhiruo Zhang" userId="ee248494-2ec0-461f-ac3d-c6bfe360d5c9" providerId="ADAL" clId="{AC545AA3-E57F-944D-8D2B-D3C9ADA2DDE2}" dt="2022-05-29T20:39:51.215" v="2338" actId="478"/>
          <ac:spMkLst>
            <pc:docMk/>
            <pc:sldMk cId="1739649871" sldId="307"/>
            <ac:spMk id="15" creationId="{4B3B303E-4E9B-1777-57CC-581903E27643}"/>
          </ac:spMkLst>
        </pc:spChg>
        <pc:spChg chg="del">
          <ac:chgData name="Zhiruo Zhang" userId="ee248494-2ec0-461f-ac3d-c6bfe360d5c9" providerId="ADAL" clId="{AC545AA3-E57F-944D-8D2B-D3C9ADA2DDE2}" dt="2022-05-29T21:42:30.735" v="2790"/>
          <ac:spMkLst>
            <pc:docMk/>
            <pc:sldMk cId="1739649871" sldId="307"/>
            <ac:spMk id="56" creationId="{D1D34770-47A8-402C-AF23-2B653F2D88C1}"/>
          </ac:spMkLst>
        </pc:spChg>
      </pc:sldChg>
      <pc:sldChg chg="addSp delSp modSp mod">
        <pc:chgData name="Zhiruo Zhang" userId="ee248494-2ec0-461f-ac3d-c6bfe360d5c9" providerId="ADAL" clId="{AC545AA3-E57F-944D-8D2B-D3C9ADA2DDE2}" dt="2022-05-29T21:52:08.269" v="3118" actId="478"/>
        <pc:sldMkLst>
          <pc:docMk/>
          <pc:sldMk cId="3002696934" sldId="308"/>
        </pc:sldMkLst>
        <pc:spChg chg="del">
          <ac:chgData name="Zhiruo Zhang" userId="ee248494-2ec0-461f-ac3d-c6bfe360d5c9" providerId="ADAL" clId="{AC545AA3-E57F-944D-8D2B-D3C9ADA2DDE2}" dt="2022-05-29T21:52:08.269" v="3118" actId="478"/>
          <ac:spMkLst>
            <pc:docMk/>
            <pc:sldMk cId="3002696934" sldId="308"/>
            <ac:spMk id="8" creationId="{EB6770E6-5E33-F19A-F49D-6AEA98080BE6}"/>
          </ac:spMkLst>
        </pc:spChg>
        <pc:spChg chg="add mod">
          <ac:chgData name="Zhiruo Zhang" userId="ee248494-2ec0-461f-ac3d-c6bfe360d5c9" providerId="ADAL" clId="{AC545AA3-E57F-944D-8D2B-D3C9ADA2DDE2}" dt="2022-05-29T21:52:04.474" v="3117"/>
          <ac:spMkLst>
            <pc:docMk/>
            <pc:sldMk cId="3002696934" sldId="308"/>
            <ac:spMk id="30" creationId="{52B968DA-A8C5-A6CB-8340-E73B2E951843}"/>
          </ac:spMkLst>
        </pc:spChg>
        <pc:grpChg chg="del">
          <ac:chgData name="Zhiruo Zhang" userId="ee248494-2ec0-461f-ac3d-c6bfe360d5c9" providerId="ADAL" clId="{AC545AA3-E57F-944D-8D2B-D3C9ADA2DDE2}" dt="2022-05-29T21:52:08.269" v="3118" actId="478"/>
          <ac:grpSpMkLst>
            <pc:docMk/>
            <pc:sldMk cId="3002696934" sldId="308"/>
            <ac:grpSpMk id="7" creationId="{38A6CB73-628D-08E9-A14D-D31137C1F7B8}"/>
          </ac:grpSpMkLst>
        </pc:grpChg>
        <pc:picChg chg="add mod">
          <ac:chgData name="Zhiruo Zhang" userId="ee248494-2ec0-461f-ac3d-c6bfe360d5c9" providerId="ADAL" clId="{AC545AA3-E57F-944D-8D2B-D3C9ADA2DDE2}" dt="2022-05-29T21:52:00.401" v="3116"/>
          <ac:picMkLst>
            <pc:docMk/>
            <pc:sldMk cId="3002696934" sldId="308"/>
            <ac:picMk id="34" creationId="{B1DF047E-F8BB-6214-8317-FEA3D6BA6CB7}"/>
          </ac:picMkLst>
        </pc:picChg>
      </pc:sldChg>
      <pc:sldChg chg="addSp delSp modSp mod">
        <pc:chgData name="Zhiruo Zhang" userId="ee248494-2ec0-461f-ac3d-c6bfe360d5c9" providerId="ADAL" clId="{AC545AA3-E57F-944D-8D2B-D3C9ADA2DDE2}" dt="2022-05-29T21:54:12.866" v="3342" actId="20577"/>
        <pc:sldMkLst>
          <pc:docMk/>
          <pc:sldMk cId="3226332106" sldId="309"/>
        </pc:sldMkLst>
        <pc:spChg chg="add mod">
          <ac:chgData name="Zhiruo Zhang" userId="ee248494-2ec0-461f-ac3d-c6bfe360d5c9" providerId="ADAL" clId="{AC545AA3-E57F-944D-8D2B-D3C9ADA2DDE2}" dt="2022-05-29T21:52:39.728" v="3123"/>
          <ac:spMkLst>
            <pc:docMk/>
            <pc:sldMk cId="3226332106" sldId="309"/>
            <ac:spMk id="19" creationId="{94149ADA-A2A5-D18D-2009-C2D24282FEDC}"/>
          </ac:spMkLst>
        </pc:spChg>
        <pc:spChg chg="mod">
          <ac:chgData name="Zhiruo Zhang" userId="ee248494-2ec0-461f-ac3d-c6bfe360d5c9" providerId="ADAL" clId="{AC545AA3-E57F-944D-8D2B-D3C9ADA2DDE2}" dt="2022-05-29T21:54:12.866" v="3342" actId="20577"/>
          <ac:spMkLst>
            <pc:docMk/>
            <pc:sldMk cId="3226332106" sldId="309"/>
            <ac:spMk id="24" creationId="{2172CB53-38B9-59FC-1F0C-B85955C83FEC}"/>
          </ac:spMkLst>
        </pc:spChg>
        <pc:spChg chg="del">
          <ac:chgData name="Zhiruo Zhang" userId="ee248494-2ec0-461f-ac3d-c6bfe360d5c9" providerId="ADAL" clId="{AC545AA3-E57F-944D-8D2B-D3C9ADA2DDE2}" dt="2022-05-29T21:52:38.892" v="3122" actId="478"/>
          <ac:spMkLst>
            <pc:docMk/>
            <pc:sldMk cId="3226332106" sldId="309"/>
            <ac:spMk id="31" creationId="{F3517B2B-61B5-4549-F8BE-96849B8DEB94}"/>
          </ac:spMkLst>
        </pc:spChg>
        <pc:grpChg chg="del">
          <ac:chgData name="Zhiruo Zhang" userId="ee248494-2ec0-461f-ac3d-c6bfe360d5c9" providerId="ADAL" clId="{AC545AA3-E57F-944D-8D2B-D3C9ADA2DDE2}" dt="2022-05-29T21:52:38.892" v="3122" actId="478"/>
          <ac:grpSpMkLst>
            <pc:docMk/>
            <pc:sldMk cId="3226332106" sldId="309"/>
            <ac:grpSpMk id="29" creationId="{8A32518C-0860-73D6-496B-F3B31A73E401}"/>
          </ac:grpSpMkLst>
        </pc:grpChg>
        <pc:picChg chg="add mod">
          <ac:chgData name="Zhiruo Zhang" userId="ee248494-2ec0-461f-ac3d-c6bfe360d5c9" providerId="ADAL" clId="{AC545AA3-E57F-944D-8D2B-D3C9ADA2DDE2}" dt="2022-05-29T21:52:39.728" v="3123"/>
          <ac:picMkLst>
            <pc:docMk/>
            <pc:sldMk cId="3226332106" sldId="309"/>
            <ac:picMk id="20" creationId="{E3FFFC80-82DC-8D66-AACC-F8896DC8B450}"/>
          </ac:picMkLst>
        </pc:picChg>
      </pc:sldChg>
      <pc:sldChg chg="addSp delSp modSp mod">
        <pc:chgData name="Zhiruo Zhang" userId="ee248494-2ec0-461f-ac3d-c6bfe360d5c9" providerId="ADAL" clId="{AC545AA3-E57F-944D-8D2B-D3C9ADA2DDE2}" dt="2022-05-29T21:55:06.626" v="3413" actId="478"/>
        <pc:sldMkLst>
          <pc:docMk/>
          <pc:sldMk cId="868563982" sldId="310"/>
        </pc:sldMkLst>
        <pc:spChg chg="add mod">
          <ac:chgData name="Zhiruo Zhang" userId="ee248494-2ec0-461f-ac3d-c6bfe360d5c9" providerId="ADAL" clId="{AC545AA3-E57F-944D-8D2B-D3C9ADA2DDE2}" dt="2022-05-29T21:55:04.402" v="3412" actId="20577"/>
          <ac:spMkLst>
            <pc:docMk/>
            <pc:sldMk cId="868563982" sldId="310"/>
            <ac:spMk id="23" creationId="{9DBE4F25-A1E2-FE04-D513-02CDC5D030AF}"/>
          </ac:spMkLst>
        </pc:spChg>
        <pc:spChg chg="del mod">
          <ac:chgData name="Zhiruo Zhang" userId="ee248494-2ec0-461f-ac3d-c6bfe360d5c9" providerId="ADAL" clId="{AC545AA3-E57F-944D-8D2B-D3C9ADA2DDE2}" dt="2022-05-29T21:55:06.626" v="3413" actId="478"/>
          <ac:spMkLst>
            <pc:docMk/>
            <pc:sldMk cId="868563982" sldId="310"/>
            <ac:spMk id="31" creationId="{F3517B2B-61B5-4549-F8BE-96849B8DEB94}"/>
          </ac:spMkLst>
        </pc:spChg>
        <pc:grpChg chg="del mod">
          <ac:chgData name="Zhiruo Zhang" userId="ee248494-2ec0-461f-ac3d-c6bfe360d5c9" providerId="ADAL" clId="{AC545AA3-E57F-944D-8D2B-D3C9ADA2DDE2}" dt="2022-05-29T21:55:06.626" v="3413" actId="478"/>
          <ac:grpSpMkLst>
            <pc:docMk/>
            <pc:sldMk cId="868563982" sldId="310"/>
            <ac:grpSpMk id="29" creationId="{8A32518C-0860-73D6-496B-F3B31A73E401}"/>
          </ac:grpSpMkLst>
        </pc:grpChg>
        <pc:picChg chg="add mod">
          <ac:chgData name="Zhiruo Zhang" userId="ee248494-2ec0-461f-ac3d-c6bfe360d5c9" providerId="ADAL" clId="{AC545AA3-E57F-944D-8D2B-D3C9ADA2DDE2}" dt="2022-05-29T21:54:37.375" v="3344"/>
          <ac:picMkLst>
            <pc:docMk/>
            <pc:sldMk cId="868563982" sldId="310"/>
            <ac:picMk id="24" creationId="{886BEC02-5A92-808C-642F-C225044A3290}"/>
          </ac:picMkLst>
        </pc:picChg>
      </pc:sldChg>
      <pc:sldChg chg="addSp delSp modSp mod delDesignElem">
        <pc:chgData name="Zhiruo Zhang" userId="ee248494-2ec0-461f-ac3d-c6bfe360d5c9" providerId="ADAL" clId="{AC545AA3-E57F-944D-8D2B-D3C9ADA2DDE2}" dt="2022-05-29T21:56:19.582" v="3423"/>
        <pc:sldMkLst>
          <pc:docMk/>
          <pc:sldMk cId="1369493025" sldId="311"/>
        </pc:sldMkLst>
        <pc:spChg chg="del">
          <ac:chgData name="Zhiruo Zhang" userId="ee248494-2ec0-461f-ac3d-c6bfe360d5c9" providerId="ADAL" clId="{AC545AA3-E57F-944D-8D2B-D3C9ADA2DDE2}" dt="2022-05-29T21:42:30.735" v="2790"/>
          <ac:spMkLst>
            <pc:docMk/>
            <pc:sldMk cId="1369493025" sldId="311"/>
            <ac:spMk id="12" creationId="{8761DDFE-071F-4200-B0AA-394476C2D2D6}"/>
          </ac:spMkLst>
        </pc:spChg>
        <pc:spChg chg="add mod">
          <ac:chgData name="Zhiruo Zhang" userId="ee248494-2ec0-461f-ac3d-c6bfe360d5c9" providerId="ADAL" clId="{AC545AA3-E57F-944D-8D2B-D3C9ADA2DDE2}" dt="2022-05-29T21:56:19.582" v="3423"/>
          <ac:spMkLst>
            <pc:docMk/>
            <pc:sldMk cId="1369493025" sldId="311"/>
            <ac:spMk id="22" creationId="{7D075432-1225-C97E-B065-26527FED34AC}"/>
          </ac:spMkLst>
        </pc:spChg>
        <pc:spChg chg="del">
          <ac:chgData name="Zhiruo Zhang" userId="ee248494-2ec0-461f-ac3d-c6bfe360d5c9" providerId="ADAL" clId="{AC545AA3-E57F-944D-8D2B-D3C9ADA2DDE2}" dt="2022-05-29T21:56:17.783" v="3422" actId="478"/>
          <ac:spMkLst>
            <pc:docMk/>
            <pc:sldMk cId="1369493025" sldId="311"/>
            <ac:spMk id="27" creationId="{155A48AC-3CF5-20B9-4FDC-887515EDB1EB}"/>
          </ac:spMkLst>
        </pc:spChg>
        <pc:grpChg chg="del">
          <ac:chgData name="Zhiruo Zhang" userId="ee248494-2ec0-461f-ac3d-c6bfe360d5c9" providerId="ADAL" clId="{AC545AA3-E57F-944D-8D2B-D3C9ADA2DDE2}" dt="2022-05-29T21:56:13.688" v="3421" actId="478"/>
          <ac:grpSpMkLst>
            <pc:docMk/>
            <pc:sldMk cId="1369493025" sldId="311"/>
            <ac:grpSpMk id="25" creationId="{8AAE7264-FA8B-3FB7-F13F-C2D04F4B4501}"/>
          </ac:grpSpMkLst>
        </pc:grpChg>
        <pc:picChg chg="add mod">
          <ac:chgData name="Zhiruo Zhang" userId="ee248494-2ec0-461f-ac3d-c6bfe360d5c9" providerId="ADAL" clId="{AC545AA3-E57F-944D-8D2B-D3C9ADA2DDE2}" dt="2022-05-29T21:56:08.519" v="3420"/>
          <ac:picMkLst>
            <pc:docMk/>
            <pc:sldMk cId="1369493025" sldId="311"/>
            <ac:picMk id="26" creationId="{2275E624-BE53-190A-7988-B2C47FC9A5AE}"/>
          </ac:picMkLst>
        </pc:picChg>
      </pc:sldChg>
      <pc:sldChg chg="addSp delSp modSp mod delDesignElem">
        <pc:chgData name="Zhiruo Zhang" userId="ee248494-2ec0-461f-ac3d-c6bfe360d5c9" providerId="ADAL" clId="{AC545AA3-E57F-944D-8D2B-D3C9ADA2DDE2}" dt="2022-05-29T21:56:48.281" v="3435" actId="478"/>
        <pc:sldMkLst>
          <pc:docMk/>
          <pc:sldMk cId="2408669890" sldId="312"/>
        </pc:sldMkLst>
        <pc:spChg chg="del">
          <ac:chgData name="Zhiruo Zhang" userId="ee248494-2ec0-461f-ac3d-c6bfe360d5c9" providerId="ADAL" clId="{AC545AA3-E57F-944D-8D2B-D3C9ADA2DDE2}" dt="2022-05-29T21:42:30.735" v="2790"/>
          <ac:spMkLst>
            <pc:docMk/>
            <pc:sldMk cId="2408669890" sldId="312"/>
            <ac:spMk id="12" creationId="{8761DDFE-071F-4200-B0AA-394476C2D2D6}"/>
          </ac:spMkLst>
        </pc:spChg>
        <pc:spChg chg="add mod">
          <ac:chgData name="Zhiruo Zhang" userId="ee248494-2ec0-461f-ac3d-c6bfe360d5c9" providerId="ADAL" clId="{AC545AA3-E57F-944D-8D2B-D3C9ADA2DDE2}" dt="2022-05-29T21:56:43.065" v="3432"/>
          <ac:spMkLst>
            <pc:docMk/>
            <pc:sldMk cId="2408669890" sldId="312"/>
            <ac:spMk id="17" creationId="{7C97814C-2077-7E2E-0CE2-0C215ECA31BE}"/>
          </ac:spMkLst>
        </pc:spChg>
        <pc:spChg chg="del mod">
          <ac:chgData name="Zhiruo Zhang" userId="ee248494-2ec0-461f-ac3d-c6bfe360d5c9" providerId="ADAL" clId="{AC545AA3-E57F-944D-8D2B-D3C9ADA2DDE2}" dt="2022-05-29T21:56:46.639" v="3434" actId="478"/>
          <ac:spMkLst>
            <pc:docMk/>
            <pc:sldMk cId="2408669890" sldId="312"/>
            <ac:spMk id="27" creationId="{155A48AC-3CF5-20B9-4FDC-887515EDB1EB}"/>
          </ac:spMkLst>
        </pc:spChg>
        <pc:grpChg chg="del mod">
          <ac:chgData name="Zhiruo Zhang" userId="ee248494-2ec0-461f-ac3d-c6bfe360d5c9" providerId="ADAL" clId="{AC545AA3-E57F-944D-8D2B-D3C9ADA2DDE2}" dt="2022-05-29T21:56:48.281" v="3435" actId="478"/>
          <ac:grpSpMkLst>
            <pc:docMk/>
            <pc:sldMk cId="2408669890" sldId="312"/>
            <ac:grpSpMk id="25" creationId="{8AAE7264-FA8B-3FB7-F13F-C2D04F4B4501}"/>
          </ac:grpSpMkLst>
        </pc:grpChg>
        <pc:picChg chg="mod">
          <ac:chgData name="Zhiruo Zhang" userId="ee248494-2ec0-461f-ac3d-c6bfe360d5c9" providerId="ADAL" clId="{AC545AA3-E57F-944D-8D2B-D3C9ADA2DDE2}" dt="2022-05-29T21:56:32.292" v="3429" actId="1076"/>
          <ac:picMkLst>
            <pc:docMk/>
            <pc:sldMk cId="2408669890" sldId="312"/>
            <ac:picMk id="2" creationId="{6B588F2E-1570-458D-F503-1E3C9B71D0F7}"/>
          </ac:picMkLst>
        </pc:picChg>
        <pc:picChg chg="add mod">
          <ac:chgData name="Zhiruo Zhang" userId="ee248494-2ec0-461f-ac3d-c6bfe360d5c9" providerId="ADAL" clId="{AC545AA3-E57F-944D-8D2B-D3C9ADA2DDE2}" dt="2022-05-29T21:56:38.006" v="3431"/>
          <ac:picMkLst>
            <pc:docMk/>
            <pc:sldMk cId="2408669890" sldId="312"/>
            <ac:picMk id="18" creationId="{74804925-4A94-2FFE-4639-3FDEE43747D6}"/>
          </ac:picMkLst>
        </pc:picChg>
      </pc:sldChg>
      <pc:sldChg chg="addSp delSp modSp mod delDesignElem">
        <pc:chgData name="Zhiruo Zhang" userId="ee248494-2ec0-461f-ac3d-c6bfe360d5c9" providerId="ADAL" clId="{AC545AA3-E57F-944D-8D2B-D3C9ADA2DDE2}" dt="2022-05-29T21:57:09.128" v="3439" actId="20577"/>
        <pc:sldMkLst>
          <pc:docMk/>
          <pc:sldMk cId="257667698" sldId="313"/>
        </pc:sldMkLst>
        <pc:spChg chg="del">
          <ac:chgData name="Zhiruo Zhang" userId="ee248494-2ec0-461f-ac3d-c6bfe360d5c9" providerId="ADAL" clId="{AC545AA3-E57F-944D-8D2B-D3C9ADA2DDE2}" dt="2022-05-29T21:42:30.735" v="2790"/>
          <ac:spMkLst>
            <pc:docMk/>
            <pc:sldMk cId="257667698" sldId="313"/>
            <ac:spMk id="12" creationId="{8761DDFE-071F-4200-B0AA-394476C2D2D6}"/>
          </ac:spMkLst>
        </pc:spChg>
        <pc:spChg chg="del">
          <ac:chgData name="Zhiruo Zhang" userId="ee248494-2ec0-461f-ac3d-c6bfe360d5c9" providerId="ADAL" clId="{AC545AA3-E57F-944D-8D2B-D3C9ADA2DDE2}" dt="2022-05-29T21:57:05.989" v="3436" actId="478"/>
          <ac:spMkLst>
            <pc:docMk/>
            <pc:sldMk cId="257667698" sldId="313"/>
            <ac:spMk id="27" creationId="{155A48AC-3CF5-20B9-4FDC-887515EDB1EB}"/>
          </ac:spMkLst>
        </pc:spChg>
        <pc:spChg chg="add mod">
          <ac:chgData name="Zhiruo Zhang" userId="ee248494-2ec0-461f-ac3d-c6bfe360d5c9" providerId="ADAL" clId="{AC545AA3-E57F-944D-8D2B-D3C9ADA2DDE2}" dt="2022-05-29T21:57:09.128" v="3439" actId="20577"/>
          <ac:spMkLst>
            <pc:docMk/>
            <pc:sldMk cId="257667698" sldId="313"/>
            <ac:spMk id="37" creationId="{9059CDFE-17C9-D21C-39EF-2A1EC5CC73A1}"/>
          </ac:spMkLst>
        </pc:spChg>
        <pc:grpChg chg="del">
          <ac:chgData name="Zhiruo Zhang" userId="ee248494-2ec0-461f-ac3d-c6bfe360d5c9" providerId="ADAL" clId="{AC545AA3-E57F-944D-8D2B-D3C9ADA2DDE2}" dt="2022-05-29T21:57:05.989" v="3436" actId="478"/>
          <ac:grpSpMkLst>
            <pc:docMk/>
            <pc:sldMk cId="257667698" sldId="313"/>
            <ac:grpSpMk id="25" creationId="{8AAE7264-FA8B-3FB7-F13F-C2D04F4B4501}"/>
          </ac:grpSpMkLst>
        </pc:grpChg>
        <pc:picChg chg="add mod">
          <ac:chgData name="Zhiruo Zhang" userId="ee248494-2ec0-461f-ac3d-c6bfe360d5c9" providerId="ADAL" clId="{AC545AA3-E57F-944D-8D2B-D3C9ADA2DDE2}" dt="2022-05-29T21:57:06.766" v="3437"/>
          <ac:picMkLst>
            <pc:docMk/>
            <pc:sldMk cId="257667698" sldId="313"/>
            <ac:picMk id="38" creationId="{F3950F60-6AD2-F507-C422-22BAEB20C717}"/>
          </ac:picMkLst>
        </pc:picChg>
      </pc:sldChg>
      <pc:sldChg chg="addSp delSp modSp mod">
        <pc:chgData name="Zhiruo Zhang" userId="ee248494-2ec0-461f-ac3d-c6bfe360d5c9" providerId="ADAL" clId="{AC545AA3-E57F-944D-8D2B-D3C9ADA2DDE2}" dt="2022-05-29T21:57:36.554" v="3475" actId="20577"/>
        <pc:sldMkLst>
          <pc:docMk/>
          <pc:sldMk cId="2235788399" sldId="314"/>
        </pc:sldMkLst>
        <pc:spChg chg="add mod">
          <ac:chgData name="Zhiruo Zhang" userId="ee248494-2ec0-461f-ac3d-c6bfe360d5c9" providerId="ADAL" clId="{AC545AA3-E57F-944D-8D2B-D3C9ADA2DDE2}" dt="2022-05-29T21:57:36.554" v="3475" actId="20577"/>
          <ac:spMkLst>
            <pc:docMk/>
            <pc:sldMk cId="2235788399" sldId="314"/>
            <ac:spMk id="16" creationId="{ACCE7D62-AEDD-21C5-AADB-F462EB69F560}"/>
          </ac:spMkLst>
        </pc:spChg>
        <pc:spChg chg="del">
          <ac:chgData name="Zhiruo Zhang" userId="ee248494-2ec0-461f-ac3d-c6bfe360d5c9" providerId="ADAL" clId="{AC545AA3-E57F-944D-8D2B-D3C9ADA2DDE2}" dt="2022-05-29T21:57:30.587" v="3457" actId="478"/>
          <ac:spMkLst>
            <pc:docMk/>
            <pc:sldMk cId="2235788399" sldId="314"/>
            <ac:spMk id="24" creationId="{90A0D5FB-DA5F-42C1-ADA4-0E7435526398}"/>
          </ac:spMkLst>
        </pc:spChg>
        <pc:grpChg chg="del">
          <ac:chgData name="Zhiruo Zhang" userId="ee248494-2ec0-461f-ac3d-c6bfe360d5c9" providerId="ADAL" clId="{AC545AA3-E57F-944D-8D2B-D3C9ADA2DDE2}" dt="2022-05-29T21:57:30.587" v="3457" actId="478"/>
          <ac:grpSpMkLst>
            <pc:docMk/>
            <pc:sldMk cId="2235788399" sldId="314"/>
            <ac:grpSpMk id="20" creationId="{563751B1-5B9F-4741-84E3-B08934E6D829}"/>
          </ac:grpSpMkLst>
        </pc:grpChg>
        <pc:picChg chg="add mod">
          <ac:chgData name="Zhiruo Zhang" userId="ee248494-2ec0-461f-ac3d-c6bfe360d5c9" providerId="ADAL" clId="{AC545AA3-E57F-944D-8D2B-D3C9ADA2DDE2}" dt="2022-05-29T21:57:31.403" v="3458"/>
          <ac:picMkLst>
            <pc:docMk/>
            <pc:sldMk cId="2235788399" sldId="314"/>
            <ac:picMk id="17" creationId="{CDED07DA-1B4C-16C3-54E5-F0388A5DC859}"/>
          </ac:picMkLst>
        </pc:picChg>
      </pc:sldChg>
      <pc:sldChg chg="new del">
        <pc:chgData name="Zhiruo Zhang" userId="ee248494-2ec0-461f-ac3d-c6bfe360d5c9" providerId="ADAL" clId="{AC545AA3-E57F-944D-8D2B-D3C9ADA2DDE2}" dt="2022-05-29T21:58:47.369" v="3484" actId="2696"/>
        <pc:sldMkLst>
          <pc:docMk/>
          <pc:sldMk cId="1345731211" sldId="316"/>
        </pc:sldMkLst>
      </pc:sldChg>
      <pc:sldChg chg="add del ord setBg">
        <pc:chgData name="Zhiruo Zhang" userId="ee248494-2ec0-461f-ac3d-c6bfe360d5c9" providerId="ADAL" clId="{AC545AA3-E57F-944D-8D2B-D3C9ADA2DDE2}" dt="2022-05-29T21:59:50.210" v="3488" actId="2696"/>
        <pc:sldMkLst>
          <pc:docMk/>
          <pc:sldMk cId="1446064998" sldId="316"/>
        </pc:sldMkLst>
      </pc:sldChg>
      <pc:sldChg chg="addSp delSp modSp add del mod setBg">
        <pc:chgData name="Zhiruo Zhang" userId="ee248494-2ec0-461f-ac3d-c6bfe360d5c9" providerId="ADAL" clId="{AC545AA3-E57F-944D-8D2B-D3C9ADA2DDE2}" dt="2022-05-29T22:00:43.107" v="3496" actId="2696"/>
        <pc:sldMkLst>
          <pc:docMk/>
          <pc:sldMk cId="1867787822" sldId="316"/>
        </pc:sldMkLst>
        <pc:picChg chg="del mod">
          <ac:chgData name="Zhiruo Zhang" userId="ee248494-2ec0-461f-ac3d-c6bfe360d5c9" providerId="ADAL" clId="{AC545AA3-E57F-944D-8D2B-D3C9ADA2DDE2}" dt="2022-05-29T22:00:08.013" v="3492" actId="478"/>
          <ac:picMkLst>
            <pc:docMk/>
            <pc:sldMk cId="1867787822" sldId="316"/>
            <ac:picMk id="4" creationId="{68D26C9D-9A00-D1C6-7C75-E5E7CEA7B6E8}"/>
          </ac:picMkLst>
        </pc:picChg>
        <pc:picChg chg="add mod">
          <ac:chgData name="Zhiruo Zhang" userId="ee248494-2ec0-461f-ac3d-c6bfe360d5c9" providerId="ADAL" clId="{AC545AA3-E57F-944D-8D2B-D3C9ADA2DDE2}" dt="2022-05-29T22:00:09.018" v="3493"/>
          <ac:picMkLst>
            <pc:docMk/>
            <pc:sldMk cId="1867787822" sldId="316"/>
            <ac:picMk id="6" creationId="{FA6E8837-91CF-B419-7EB4-E1FF87B6E3D8}"/>
          </ac:picMkLst>
        </pc:picChg>
      </pc:sldChg>
      <pc:sldChg chg="add del setBg">
        <pc:chgData name="Zhiruo Zhang" userId="ee248494-2ec0-461f-ac3d-c6bfe360d5c9" providerId="ADAL" clId="{AC545AA3-E57F-944D-8D2B-D3C9ADA2DDE2}" dt="2022-05-29T22:00:40.562" v="3495" actId="2696"/>
        <pc:sldMkLst>
          <pc:docMk/>
          <pc:sldMk cId="3163210083" sldId="317"/>
        </pc:sldMkLst>
      </pc:sldChg>
    </pc:docChg>
  </pc:docChgLst>
  <pc:docChgLst>
    <pc:chgData name="Jason Lee" userId="S::jasonwlee@uchicago.edu::72afedbb-d9b4-41bc-a01c-76b0a74c0f16" providerId="AD" clId="Web-{F540AB48-C294-CDF5-43F1-722A95CE421C}"/>
    <pc:docChg chg="delSld">
      <pc:chgData name="Jason Lee" userId="S::jasonwlee@uchicago.edu::72afedbb-d9b4-41bc-a01c-76b0a74c0f16" providerId="AD" clId="Web-{F540AB48-C294-CDF5-43F1-722A95CE421C}" dt="2022-05-31T23:24:12.380" v="1"/>
      <pc:docMkLst>
        <pc:docMk/>
      </pc:docMkLst>
      <pc:sldChg chg="del">
        <pc:chgData name="Jason Lee" userId="S::jasonwlee@uchicago.edu::72afedbb-d9b4-41bc-a01c-76b0a74c0f16" providerId="AD" clId="Web-{F540AB48-C294-CDF5-43F1-722A95CE421C}" dt="2022-05-31T23:23:38.207" v="0"/>
        <pc:sldMkLst>
          <pc:docMk/>
          <pc:sldMk cId="1823830686" sldId="281"/>
        </pc:sldMkLst>
      </pc:sldChg>
      <pc:sldChg chg="del">
        <pc:chgData name="Jason Lee" userId="S::jasonwlee@uchicago.edu::72afedbb-d9b4-41bc-a01c-76b0a74c0f16" providerId="AD" clId="Web-{F540AB48-C294-CDF5-43F1-722A95CE421C}" dt="2022-05-31T23:24:12.380" v="1"/>
        <pc:sldMkLst>
          <pc:docMk/>
          <pc:sldMk cId="56836674" sldId="301"/>
        </pc:sldMkLst>
      </pc:sldChg>
    </pc:docChg>
  </pc:docChgLst>
  <pc:docChgLst>
    <pc:chgData name="Jason Lee" userId="S::jasonwlee@uchicago.edu::72afedbb-d9b4-41bc-a01c-76b0a74c0f16" providerId="AD" clId="Web-{DE238E69-D8E7-0504-6899-ADA86A58A51C}"/>
    <pc:docChg chg="modSld">
      <pc:chgData name="Jason Lee" userId="S::jasonwlee@uchicago.edu::72afedbb-d9b4-41bc-a01c-76b0a74c0f16" providerId="AD" clId="Web-{DE238E69-D8E7-0504-6899-ADA86A58A51C}" dt="2022-05-29T04:04:59.615" v="37" actId="20577"/>
      <pc:docMkLst>
        <pc:docMk/>
      </pc:docMkLst>
      <pc:sldChg chg="modSp">
        <pc:chgData name="Jason Lee" userId="S::jasonwlee@uchicago.edu::72afedbb-d9b4-41bc-a01c-76b0a74c0f16" providerId="AD" clId="Web-{DE238E69-D8E7-0504-6899-ADA86A58A51C}" dt="2022-05-29T04:04:59.615" v="37" actId="20577"/>
        <pc:sldMkLst>
          <pc:docMk/>
          <pc:sldMk cId="281478706" sldId="299"/>
        </pc:sldMkLst>
        <pc:spChg chg="mod">
          <ac:chgData name="Jason Lee" userId="S::jasonwlee@uchicago.edu::72afedbb-d9b4-41bc-a01c-76b0a74c0f16" providerId="AD" clId="Web-{DE238E69-D8E7-0504-6899-ADA86A58A51C}" dt="2022-05-29T04:04:59.615" v="37" actId="20577"/>
          <ac:spMkLst>
            <pc:docMk/>
            <pc:sldMk cId="281478706" sldId="299"/>
            <ac:spMk id="14" creationId="{17E0BC44-5ECA-478A-81AC-908CD014FDCD}"/>
          </ac:spMkLst>
        </pc:spChg>
      </pc:sldChg>
    </pc:docChg>
  </pc:docChgLst>
  <pc:docChgLst>
    <pc:chgData name="Yifan Jiang" userId="S::yifanj@uchicago.edu::bb48f0ef-307d-4e33-af26-a43b581ca0b2" providerId="AD" clId="Web-{D6042D04-F825-4FF9-6D8E-AE59F9EEAE42}"/>
    <pc:docChg chg="modSld">
      <pc:chgData name="Yifan Jiang" userId="S::yifanj@uchicago.edu::bb48f0ef-307d-4e33-af26-a43b581ca0b2" providerId="AD" clId="Web-{D6042D04-F825-4FF9-6D8E-AE59F9EEAE42}" dt="2022-05-26T19:04:29.891" v="37" actId="1076"/>
      <pc:docMkLst>
        <pc:docMk/>
      </pc:docMkLst>
      <pc:sldChg chg="addSp delSp modSp">
        <pc:chgData name="Yifan Jiang" userId="S::yifanj@uchicago.edu::bb48f0ef-307d-4e33-af26-a43b581ca0b2" providerId="AD" clId="Web-{D6042D04-F825-4FF9-6D8E-AE59F9EEAE42}" dt="2022-05-26T19:03:14.215" v="23" actId="20577"/>
        <pc:sldMkLst>
          <pc:docMk/>
          <pc:sldMk cId="2539957870" sldId="293"/>
        </pc:sldMkLst>
        <pc:spChg chg="mod">
          <ac:chgData name="Yifan Jiang" userId="S::yifanj@uchicago.edu::bb48f0ef-307d-4e33-af26-a43b581ca0b2" providerId="AD" clId="Web-{D6042D04-F825-4FF9-6D8E-AE59F9EEAE42}" dt="2022-05-26T19:03:14.215" v="23" actId="20577"/>
          <ac:spMkLst>
            <pc:docMk/>
            <pc:sldMk cId="2539957870" sldId="293"/>
            <ac:spMk id="2" creationId="{488C129D-DCFE-8699-9B54-CC5E0C893314}"/>
          </ac:spMkLst>
        </pc:spChg>
        <pc:spChg chg="add">
          <ac:chgData name="Yifan Jiang" userId="S::yifanj@uchicago.edu::bb48f0ef-307d-4e33-af26-a43b581ca0b2" providerId="AD" clId="Web-{D6042D04-F825-4FF9-6D8E-AE59F9EEAE42}" dt="2022-05-26T19:02:07.914" v="2"/>
          <ac:spMkLst>
            <pc:docMk/>
            <pc:sldMk cId="2539957870" sldId="293"/>
            <ac:spMk id="5" creationId="{A114182B-497D-E8E4-3268-DF364222C564}"/>
          </ac:spMkLst>
        </pc:spChg>
        <pc:spChg chg="add">
          <ac:chgData name="Yifan Jiang" userId="S::yifanj@uchicago.edu::bb48f0ef-307d-4e33-af26-a43b581ca0b2" providerId="AD" clId="Web-{D6042D04-F825-4FF9-6D8E-AE59F9EEAE42}" dt="2022-05-26T19:02:07.929" v="3"/>
          <ac:spMkLst>
            <pc:docMk/>
            <pc:sldMk cId="2539957870" sldId="293"/>
            <ac:spMk id="6" creationId="{CFF421EB-8C54-CC69-53B6-DC0BEA339669}"/>
          </ac:spMkLst>
        </pc:spChg>
        <pc:spChg chg="del">
          <ac:chgData name="Yifan Jiang" userId="S::yifanj@uchicago.edu::bb48f0ef-307d-4e33-af26-a43b581ca0b2" providerId="AD" clId="Web-{D6042D04-F825-4FF9-6D8E-AE59F9EEAE42}" dt="2022-05-26T19:02:05.648" v="0"/>
          <ac:spMkLst>
            <pc:docMk/>
            <pc:sldMk cId="2539957870" sldId="293"/>
            <ac:spMk id="8" creationId="{FA5EDD99-869C-9A7C-1B34-7CFF07BF0A9B}"/>
          </ac:spMkLst>
        </pc:spChg>
        <pc:spChg chg="del">
          <ac:chgData name="Yifan Jiang" userId="S::yifanj@uchicago.edu::bb48f0ef-307d-4e33-af26-a43b581ca0b2" providerId="AD" clId="Web-{D6042D04-F825-4FF9-6D8E-AE59F9EEAE42}" dt="2022-05-26T19:02:07.398" v="1"/>
          <ac:spMkLst>
            <pc:docMk/>
            <pc:sldMk cId="2539957870" sldId="293"/>
            <ac:spMk id="9" creationId="{381F2E7C-FE63-67CD-2CEF-F7069325AF2A}"/>
          </ac:spMkLst>
        </pc:spChg>
        <pc:spChg chg="add">
          <ac:chgData name="Yifan Jiang" userId="S::yifanj@uchicago.edu::bb48f0ef-307d-4e33-af26-a43b581ca0b2" providerId="AD" clId="Web-{D6042D04-F825-4FF9-6D8E-AE59F9EEAE42}" dt="2022-05-26T19:02:07.961" v="5"/>
          <ac:spMkLst>
            <pc:docMk/>
            <pc:sldMk cId="2539957870" sldId="293"/>
            <ac:spMk id="11" creationId="{FAC07555-28A7-0B3F-68F1-5119BFA1F0FD}"/>
          </ac:spMkLst>
        </pc:spChg>
        <pc:spChg chg="add">
          <ac:chgData name="Yifan Jiang" userId="S::yifanj@uchicago.edu::bb48f0ef-307d-4e33-af26-a43b581ca0b2" providerId="AD" clId="Web-{D6042D04-F825-4FF9-6D8E-AE59F9EEAE42}" dt="2022-05-26T19:02:07.976" v="7"/>
          <ac:spMkLst>
            <pc:docMk/>
            <pc:sldMk cId="2539957870" sldId="293"/>
            <ac:spMk id="17" creationId="{DED12935-759F-593B-EBF3-CD5825FF7415}"/>
          </ac:spMkLst>
        </pc:spChg>
        <pc:spChg chg="add">
          <ac:chgData name="Yifan Jiang" userId="S::yifanj@uchicago.edu::bb48f0ef-307d-4e33-af26-a43b581ca0b2" providerId="AD" clId="Web-{D6042D04-F825-4FF9-6D8E-AE59F9EEAE42}" dt="2022-05-26T19:02:07.976" v="8"/>
          <ac:spMkLst>
            <pc:docMk/>
            <pc:sldMk cId="2539957870" sldId="293"/>
            <ac:spMk id="19" creationId="{15024B1E-6172-1AA2-EE1D-F1B54D4ADDB3}"/>
          </ac:spMkLst>
        </pc:spChg>
        <pc:spChg chg="add">
          <ac:chgData name="Yifan Jiang" userId="S::yifanj@uchicago.edu::bb48f0ef-307d-4e33-af26-a43b581ca0b2" providerId="AD" clId="Web-{D6042D04-F825-4FF9-6D8E-AE59F9EEAE42}" dt="2022-05-26T19:02:07.992" v="9"/>
          <ac:spMkLst>
            <pc:docMk/>
            <pc:sldMk cId="2539957870" sldId="293"/>
            <ac:spMk id="21" creationId="{BF9A75B2-6117-E51C-6892-DBCE1C7CFD65}"/>
          </ac:spMkLst>
        </pc:spChg>
        <pc:picChg chg="add del">
          <ac:chgData name="Yifan Jiang" userId="S::yifanj@uchicago.edu::bb48f0ef-307d-4e33-af26-a43b581ca0b2" providerId="AD" clId="Web-{D6042D04-F825-4FF9-6D8E-AE59F9EEAE42}" dt="2022-05-26T19:02:10.851" v="10"/>
          <ac:picMkLst>
            <pc:docMk/>
            <pc:sldMk cId="2539957870" sldId="293"/>
            <ac:picMk id="10" creationId="{3D90BCC4-C87F-C9EB-9906-CE3AA4FECF6F}"/>
          </ac:picMkLst>
        </pc:picChg>
        <pc:picChg chg="add">
          <ac:chgData name="Yifan Jiang" userId="S::yifanj@uchicago.edu::bb48f0ef-307d-4e33-af26-a43b581ca0b2" providerId="AD" clId="Web-{D6042D04-F825-4FF9-6D8E-AE59F9EEAE42}" dt="2022-05-26T19:02:07.976" v="6"/>
          <ac:picMkLst>
            <pc:docMk/>
            <pc:sldMk cId="2539957870" sldId="293"/>
            <ac:picMk id="15" creationId="{3DF1DC54-7DEE-DD76-1FFC-03D61FF6BA5F}"/>
          </ac:picMkLst>
        </pc:picChg>
      </pc:sldChg>
      <pc:sldChg chg="addSp delSp modSp">
        <pc:chgData name="Yifan Jiang" userId="S::yifanj@uchicago.edu::bb48f0ef-307d-4e33-af26-a43b581ca0b2" providerId="AD" clId="Web-{D6042D04-F825-4FF9-6D8E-AE59F9EEAE42}" dt="2022-05-26T19:04:29.891" v="37" actId="1076"/>
        <pc:sldMkLst>
          <pc:docMk/>
          <pc:sldMk cId="3102684777" sldId="296"/>
        </pc:sldMkLst>
        <pc:spChg chg="mod">
          <ac:chgData name="Yifan Jiang" userId="S::yifanj@uchicago.edu::bb48f0ef-307d-4e33-af26-a43b581ca0b2" providerId="AD" clId="Web-{D6042D04-F825-4FF9-6D8E-AE59F9EEAE42}" dt="2022-05-26T19:04:29.891" v="37" actId="1076"/>
          <ac:spMkLst>
            <pc:docMk/>
            <pc:sldMk cId="3102684777" sldId="296"/>
            <ac:spMk id="5" creationId="{EEEDD45B-6A6C-5429-6D41-409E74257D84}"/>
          </ac:spMkLst>
        </pc:spChg>
        <pc:spChg chg="add mod">
          <ac:chgData name="Yifan Jiang" userId="S::yifanj@uchicago.edu::bb48f0ef-307d-4e33-af26-a43b581ca0b2" providerId="AD" clId="Web-{D6042D04-F825-4FF9-6D8E-AE59F9EEAE42}" dt="2022-05-26T19:04:25.766" v="36" actId="1076"/>
          <ac:spMkLst>
            <pc:docMk/>
            <pc:sldMk cId="3102684777" sldId="296"/>
            <ac:spMk id="17" creationId="{36C8990D-1D04-B36A-E47E-8BFD82D50047}"/>
          </ac:spMkLst>
        </pc:spChg>
        <pc:spChg chg="del mod">
          <ac:chgData name="Yifan Jiang" userId="S::yifanj@uchicago.edu::bb48f0ef-307d-4e33-af26-a43b581ca0b2" providerId="AD" clId="Web-{D6042D04-F825-4FF9-6D8E-AE59F9EEAE42}" dt="2022-05-26T19:04:19.719" v="34"/>
          <ac:spMkLst>
            <pc:docMk/>
            <pc:sldMk cId="3102684777" sldId="296"/>
            <ac:spMk id="18" creationId="{61F06842-8CF8-4CE3-2640-7A85F3D33758}"/>
          </ac:spMkLst>
        </pc:spChg>
        <pc:picChg chg="add mod">
          <ac:chgData name="Yifan Jiang" userId="S::yifanj@uchicago.edu::bb48f0ef-307d-4e33-af26-a43b581ca0b2" providerId="AD" clId="Web-{D6042D04-F825-4FF9-6D8E-AE59F9EEAE42}" dt="2022-05-26T19:04:15.468" v="32" actId="14100"/>
          <ac:picMkLst>
            <pc:docMk/>
            <pc:sldMk cId="3102684777" sldId="296"/>
            <ac:picMk id="6" creationId="{951DFB4D-7ECD-5A14-5C14-CB9F9F2B9540}"/>
          </ac:picMkLst>
        </pc:picChg>
      </pc:sldChg>
      <pc:sldChg chg="modSp">
        <pc:chgData name="Yifan Jiang" userId="S::yifanj@uchicago.edu::bb48f0ef-307d-4e33-af26-a43b581ca0b2" providerId="AD" clId="Web-{D6042D04-F825-4FF9-6D8E-AE59F9EEAE42}" dt="2022-05-26T19:03:27.294" v="25" actId="20577"/>
        <pc:sldMkLst>
          <pc:docMk/>
          <pc:sldMk cId="3113212882" sldId="298"/>
        </pc:sldMkLst>
        <pc:spChg chg="mod">
          <ac:chgData name="Yifan Jiang" userId="S::yifanj@uchicago.edu::bb48f0ef-307d-4e33-af26-a43b581ca0b2" providerId="AD" clId="Web-{D6042D04-F825-4FF9-6D8E-AE59F9EEAE42}" dt="2022-05-26T19:03:27.294" v="25" actId="20577"/>
          <ac:spMkLst>
            <pc:docMk/>
            <pc:sldMk cId="3113212882" sldId="298"/>
            <ac:spMk id="2" creationId="{488C129D-DCFE-8699-9B54-CC5E0C893314}"/>
          </ac:spMkLst>
        </pc:spChg>
      </pc:sldChg>
    </pc:docChg>
  </pc:docChgLst>
  <pc:docChgLst>
    <pc:chgData name="Yifan Jiang" userId="S::yifanj@uchicago.edu::bb48f0ef-307d-4e33-af26-a43b581ca0b2" providerId="AD" clId="Web-{1AA80C1A-A8FD-4CD5-B9A5-415C3AA1F637}"/>
    <pc:docChg chg="addSld delSld modSld">
      <pc:chgData name="Yifan Jiang" userId="S::yifanj@uchicago.edu::bb48f0ef-307d-4e33-af26-a43b581ca0b2" providerId="AD" clId="Web-{1AA80C1A-A8FD-4CD5-B9A5-415C3AA1F637}" dt="2022-04-27T02:13:02.227" v="462"/>
      <pc:docMkLst>
        <pc:docMk/>
      </pc:docMkLst>
      <pc:sldChg chg="addSp delSp modSp mod setBg addAnim setClrOvrMap">
        <pc:chgData name="Yifan Jiang" userId="S::yifanj@uchicago.edu::bb48f0ef-307d-4e33-af26-a43b581ca0b2" providerId="AD" clId="Web-{1AA80C1A-A8FD-4CD5-B9A5-415C3AA1F637}" dt="2022-04-27T01:50:00.980" v="72"/>
        <pc:sldMkLst>
          <pc:docMk/>
          <pc:sldMk cId="2108571940" sldId="256"/>
        </pc:sldMkLst>
        <pc:spChg chg="mod">
          <ac:chgData name="Yifan Jiang" userId="S::yifanj@uchicago.edu::bb48f0ef-307d-4e33-af26-a43b581ca0b2" providerId="AD" clId="Web-{1AA80C1A-A8FD-4CD5-B9A5-415C3AA1F637}" dt="2022-04-27T01:50:00.980" v="70"/>
          <ac:spMkLst>
            <pc:docMk/>
            <pc:sldMk cId="2108571940" sldId="256"/>
            <ac:spMk id="2" creationId="{00000000-0000-0000-0000-000000000000}"/>
          </ac:spMkLst>
        </pc:spChg>
        <pc:spChg chg="mod">
          <ac:chgData name="Yifan Jiang" userId="S::yifanj@uchicago.edu::bb48f0ef-307d-4e33-af26-a43b581ca0b2" providerId="AD" clId="Web-{1AA80C1A-A8FD-4CD5-B9A5-415C3AA1F637}" dt="2022-04-27T01:50:00.980" v="70"/>
          <ac:spMkLst>
            <pc:docMk/>
            <pc:sldMk cId="2108571940" sldId="256"/>
            <ac:spMk id="3" creationId="{00000000-0000-0000-0000-000000000000}"/>
          </ac:spMkLst>
        </pc:spChg>
        <pc:spChg chg="del">
          <ac:chgData name="Yifan Jiang" userId="S::yifanj@uchicago.edu::bb48f0ef-307d-4e33-af26-a43b581ca0b2" providerId="AD" clId="Web-{1AA80C1A-A8FD-4CD5-B9A5-415C3AA1F637}" dt="2022-04-27T01:46:59.269" v="0"/>
          <ac:spMkLst>
            <pc:docMk/>
            <pc:sldMk cId="2108571940" sldId="256"/>
            <ac:spMk id="4" creationId="{2B7E4690-24B3-E5A5-8921-103B35A44E9A}"/>
          </ac:spMkLst>
        </pc:spChg>
        <pc:spChg chg="add">
          <ac:chgData name="Yifan Jiang" userId="S::yifanj@uchicago.edu::bb48f0ef-307d-4e33-af26-a43b581ca0b2" providerId="AD" clId="Web-{1AA80C1A-A8FD-4CD5-B9A5-415C3AA1F637}" dt="2022-04-27T01:50:00.980" v="70"/>
          <ac:spMkLst>
            <pc:docMk/>
            <pc:sldMk cId="2108571940" sldId="256"/>
            <ac:spMk id="9" creationId="{0671A8AE-40A1-4631-A6B8-581AFF065482}"/>
          </ac:spMkLst>
        </pc:spChg>
        <pc:spChg chg="add">
          <ac:chgData name="Yifan Jiang" userId="S::yifanj@uchicago.edu::bb48f0ef-307d-4e33-af26-a43b581ca0b2" providerId="AD" clId="Web-{1AA80C1A-A8FD-4CD5-B9A5-415C3AA1F637}" dt="2022-04-27T01:50:00.980" v="70"/>
          <ac:spMkLst>
            <pc:docMk/>
            <pc:sldMk cId="2108571940" sldId="256"/>
            <ac:spMk id="11" creationId="{AB58EF07-17C2-48CF-ABB0-EEF1F17CB8F0}"/>
          </ac:spMkLst>
        </pc:spChg>
        <pc:spChg chg="add">
          <ac:chgData name="Yifan Jiang" userId="S::yifanj@uchicago.edu::bb48f0ef-307d-4e33-af26-a43b581ca0b2" providerId="AD" clId="Web-{1AA80C1A-A8FD-4CD5-B9A5-415C3AA1F637}" dt="2022-04-27T01:50:00.980" v="70"/>
          <ac:spMkLst>
            <pc:docMk/>
            <pc:sldMk cId="2108571940" sldId="256"/>
            <ac:spMk id="13" creationId="{AF2F604E-43BE-4DC3-B983-E071523364F8}"/>
          </ac:spMkLst>
        </pc:spChg>
        <pc:spChg chg="add">
          <ac:chgData name="Yifan Jiang" userId="S::yifanj@uchicago.edu::bb48f0ef-307d-4e33-af26-a43b581ca0b2" providerId="AD" clId="Web-{1AA80C1A-A8FD-4CD5-B9A5-415C3AA1F637}" dt="2022-04-27T01:50:00.980" v="70"/>
          <ac:spMkLst>
            <pc:docMk/>
            <pc:sldMk cId="2108571940" sldId="256"/>
            <ac:spMk id="15" creationId="{08C9B587-E65E-4B52-B37C-ABEBB6E87928}"/>
          </ac:spMkLst>
        </pc:spChg>
        <pc:picChg chg="add">
          <ac:chgData name="Yifan Jiang" userId="S::yifanj@uchicago.edu::bb48f0ef-307d-4e33-af26-a43b581ca0b2" providerId="AD" clId="Web-{1AA80C1A-A8FD-4CD5-B9A5-415C3AA1F637}" dt="2022-04-27T01:50:00.980" v="70"/>
          <ac:picMkLst>
            <pc:docMk/>
            <pc:sldMk cId="2108571940" sldId="256"/>
            <ac:picMk id="5" creationId="{FE915E28-9C14-2E64-C708-DD3F3C4F1C5D}"/>
          </ac:picMkLst>
        </pc:picChg>
      </pc:sldChg>
      <pc:sldChg chg="addSp delSp modSp">
        <pc:chgData name="Yifan Jiang" userId="S::yifanj@uchicago.edu::bb48f0ef-307d-4e33-af26-a43b581ca0b2" providerId="AD" clId="Web-{1AA80C1A-A8FD-4CD5-B9A5-415C3AA1F637}" dt="2022-04-27T02:05:37.733" v="125"/>
        <pc:sldMkLst>
          <pc:docMk/>
          <pc:sldMk cId="396287472" sldId="258"/>
        </pc:sldMkLst>
        <pc:spChg chg="add del mod">
          <ac:chgData name="Yifan Jiang" userId="S::yifanj@uchicago.edu::bb48f0ef-307d-4e33-af26-a43b581ca0b2" providerId="AD" clId="Web-{1AA80C1A-A8FD-4CD5-B9A5-415C3AA1F637}" dt="2022-04-27T02:05:16.514" v="122"/>
          <ac:spMkLst>
            <pc:docMk/>
            <pc:sldMk cId="396287472" sldId="258"/>
            <ac:spMk id="4" creationId="{FF1174B6-5BC7-38D8-99E5-25169BEA6171}"/>
          </ac:spMkLst>
        </pc:spChg>
        <pc:graphicFrameChg chg="del mod modGraphic">
          <ac:chgData name="Yifan Jiang" userId="S::yifanj@uchicago.edu::bb48f0ef-307d-4e33-af26-a43b581ca0b2" providerId="AD" clId="Web-{1AA80C1A-A8FD-4CD5-B9A5-415C3AA1F637}" dt="2022-04-27T02:05:15.827" v="121"/>
          <ac:graphicFrameMkLst>
            <pc:docMk/>
            <pc:sldMk cId="396287472" sldId="258"/>
            <ac:graphicFrameMk id="7" creationId="{8E074356-E7A9-CC49-0856-5C0FD6752E43}"/>
          </ac:graphicFrameMkLst>
        </pc:graphicFrameChg>
        <pc:graphicFrameChg chg="add del mod ord modGraphic">
          <ac:chgData name="Yifan Jiang" userId="S::yifanj@uchicago.edu::bb48f0ef-307d-4e33-af26-a43b581ca0b2" providerId="AD" clId="Web-{1AA80C1A-A8FD-4CD5-B9A5-415C3AA1F637}" dt="2022-04-27T02:05:37.733" v="125"/>
          <ac:graphicFrameMkLst>
            <pc:docMk/>
            <pc:sldMk cId="396287472" sldId="258"/>
            <ac:graphicFrameMk id="8" creationId="{EE1E95C5-3DAD-8F26-26D6-3F33797DDBC7}"/>
          </ac:graphicFrameMkLst>
        </pc:graphicFrameChg>
      </pc:sldChg>
      <pc:sldChg chg="addSp delSp modSp mod setBg setClrOvrMap">
        <pc:chgData name="Yifan Jiang" userId="S::yifanj@uchicago.edu::bb48f0ef-307d-4e33-af26-a43b581ca0b2" providerId="AD" clId="Web-{1AA80C1A-A8FD-4CD5-B9A5-415C3AA1F637}" dt="2022-04-27T02:02:47.245" v="116"/>
        <pc:sldMkLst>
          <pc:docMk/>
          <pc:sldMk cId="872121430" sldId="260"/>
        </pc:sldMkLst>
        <pc:spChg chg="mod">
          <ac:chgData name="Yifan Jiang" userId="S::yifanj@uchicago.edu::bb48f0ef-307d-4e33-af26-a43b581ca0b2" providerId="AD" clId="Web-{1AA80C1A-A8FD-4CD5-B9A5-415C3AA1F637}" dt="2022-04-27T02:02:27.917" v="112"/>
          <ac:spMkLst>
            <pc:docMk/>
            <pc:sldMk cId="872121430" sldId="260"/>
            <ac:spMk id="2" creationId="{7257C1FA-0BD0-649E-5299-1656C041EC08}"/>
          </ac:spMkLst>
        </pc:spChg>
        <pc:spChg chg="add del mod">
          <ac:chgData name="Yifan Jiang" userId="S::yifanj@uchicago.edu::bb48f0ef-307d-4e33-af26-a43b581ca0b2" providerId="AD" clId="Web-{1AA80C1A-A8FD-4CD5-B9A5-415C3AA1F637}" dt="2022-04-27T02:02:47.245" v="116"/>
          <ac:spMkLst>
            <pc:docMk/>
            <pc:sldMk cId="872121430" sldId="260"/>
            <ac:spMk id="3" creationId="{A802C4B2-4847-9D20-C5B3-F8C4DE2BE5F8}"/>
          </ac:spMkLst>
        </pc:spChg>
        <pc:spChg chg="mod">
          <ac:chgData name="Yifan Jiang" userId="S::yifanj@uchicago.edu::bb48f0ef-307d-4e33-af26-a43b581ca0b2" providerId="AD" clId="Web-{1AA80C1A-A8FD-4CD5-B9A5-415C3AA1F637}" dt="2022-04-27T02:02:27.917" v="112"/>
          <ac:spMkLst>
            <pc:docMk/>
            <pc:sldMk cId="872121430" sldId="260"/>
            <ac:spMk id="4" creationId="{E2DDB4A9-B594-631F-95D5-34E4BFB3F330}"/>
          </ac:spMkLst>
        </pc:spChg>
        <pc:spChg chg="add del mod">
          <ac:chgData name="Yifan Jiang" userId="S::yifanj@uchicago.edu::bb48f0ef-307d-4e33-af26-a43b581ca0b2" providerId="AD" clId="Web-{1AA80C1A-A8FD-4CD5-B9A5-415C3AA1F637}" dt="2022-04-27T02:02:47.245" v="116"/>
          <ac:spMkLst>
            <pc:docMk/>
            <pc:sldMk cId="872121430" sldId="260"/>
            <ac:spMk id="6" creationId="{6576D87D-4187-9D9A-C7B4-4664183BE04D}"/>
          </ac:spMkLst>
        </pc:spChg>
        <pc:spChg chg="add del">
          <ac:chgData name="Yifan Jiang" userId="S::yifanj@uchicago.edu::bb48f0ef-307d-4e33-af26-a43b581ca0b2" providerId="AD" clId="Web-{1AA80C1A-A8FD-4CD5-B9A5-415C3AA1F637}" dt="2022-04-27T02:02:20.276" v="110"/>
          <ac:spMkLst>
            <pc:docMk/>
            <pc:sldMk cId="872121430" sldId="260"/>
            <ac:spMk id="9" creationId="{1DE7243B-5109-444B-8FAF-7437C66BC0E9}"/>
          </ac:spMkLst>
        </pc:spChg>
        <pc:spChg chg="add del">
          <ac:chgData name="Yifan Jiang" userId="S::yifanj@uchicago.edu::bb48f0ef-307d-4e33-af26-a43b581ca0b2" providerId="AD" clId="Web-{1AA80C1A-A8FD-4CD5-B9A5-415C3AA1F637}" dt="2022-04-27T02:02:20.276" v="110"/>
          <ac:spMkLst>
            <pc:docMk/>
            <pc:sldMk cId="872121430" sldId="260"/>
            <ac:spMk id="11" creationId="{4C5D6221-DA7B-4611-AA26-7D8E349FDE96}"/>
          </ac:spMkLst>
        </pc:spChg>
        <pc:spChg chg="add del">
          <ac:chgData name="Yifan Jiang" userId="S::yifanj@uchicago.edu::bb48f0ef-307d-4e33-af26-a43b581ca0b2" providerId="AD" clId="Web-{1AA80C1A-A8FD-4CD5-B9A5-415C3AA1F637}" dt="2022-04-27T02:02:46.308" v="115"/>
          <ac:spMkLst>
            <pc:docMk/>
            <pc:sldMk cId="872121430" sldId="260"/>
            <ac:spMk id="12" creationId="{FA88BBF3-E881-1E2D-2017-C55CF84A1442}"/>
          </ac:spMkLst>
        </pc:spChg>
        <pc:spChg chg="add del">
          <ac:chgData name="Yifan Jiang" userId="S::yifanj@uchicago.edu::bb48f0ef-307d-4e33-af26-a43b581ca0b2" providerId="AD" clId="Web-{1AA80C1A-A8FD-4CD5-B9A5-415C3AA1F637}" dt="2022-04-27T02:02:27.917" v="112"/>
          <ac:spMkLst>
            <pc:docMk/>
            <pc:sldMk cId="872121430" sldId="260"/>
            <ac:spMk id="13" creationId="{4C608BEB-860E-4094-8511-78603564A75E}"/>
          </ac:spMkLst>
        </pc:spChg>
        <pc:cxnChg chg="add del">
          <ac:chgData name="Yifan Jiang" userId="S::yifanj@uchicago.edu::bb48f0ef-307d-4e33-af26-a43b581ca0b2" providerId="AD" clId="Web-{1AA80C1A-A8FD-4CD5-B9A5-415C3AA1F637}" dt="2022-04-27T02:02:27.917" v="112"/>
          <ac:cxnSpMkLst>
            <pc:docMk/>
            <pc:sldMk cId="872121430" sldId="260"/>
            <ac:cxnSpMk id="14" creationId="{1F16A8D4-FE87-4604-88B2-394B5D1EB437}"/>
          </ac:cxnSpMkLst>
        </pc:cxnChg>
      </pc:sldChg>
      <pc:sldChg chg="addSp delSp modSp add mod replId setBg">
        <pc:chgData name="Yifan Jiang" userId="S::yifanj@uchicago.edu::bb48f0ef-307d-4e33-af26-a43b581ca0b2" providerId="AD" clId="Web-{1AA80C1A-A8FD-4CD5-B9A5-415C3AA1F637}" dt="2022-04-27T02:13:02.227" v="462"/>
        <pc:sldMkLst>
          <pc:docMk/>
          <pc:sldMk cId="1794009939" sldId="261"/>
        </pc:sldMkLst>
        <pc:spChg chg="mod">
          <ac:chgData name="Yifan Jiang" userId="S::yifanj@uchicago.edu::bb48f0ef-307d-4e33-af26-a43b581ca0b2" providerId="AD" clId="Web-{1AA80C1A-A8FD-4CD5-B9A5-415C3AA1F637}" dt="2022-04-27T02:08:39.065" v="137"/>
          <ac:spMkLst>
            <pc:docMk/>
            <pc:sldMk cId="1794009939" sldId="261"/>
            <ac:spMk id="2" creationId="{488C129D-DCFE-8699-9B54-CC5E0C893314}"/>
          </ac:spMkLst>
        </pc:spChg>
        <pc:spChg chg="mod">
          <ac:chgData name="Yifan Jiang" userId="S::yifanj@uchicago.edu::bb48f0ef-307d-4e33-af26-a43b581ca0b2" providerId="AD" clId="Web-{1AA80C1A-A8FD-4CD5-B9A5-415C3AA1F637}" dt="2022-04-27T02:12:25.007" v="460" actId="20577"/>
          <ac:spMkLst>
            <pc:docMk/>
            <pc:sldMk cId="1794009939" sldId="261"/>
            <ac:spMk id="5" creationId="{C1C6AF47-BDD7-C9AC-1562-159FA9F32AD0}"/>
          </ac:spMkLst>
        </pc:spChg>
        <pc:spChg chg="add del">
          <ac:chgData name="Yifan Jiang" userId="S::yifanj@uchicago.edu::bb48f0ef-307d-4e33-af26-a43b581ca0b2" providerId="AD" clId="Web-{1AA80C1A-A8FD-4CD5-B9A5-415C3AA1F637}" dt="2022-04-27T02:06:13.812" v="131"/>
          <ac:spMkLst>
            <pc:docMk/>
            <pc:sldMk cId="1794009939" sldId="261"/>
            <ac:spMk id="12" creationId="{33CD251C-A887-4D2F-925B-FC097198538B}"/>
          </ac:spMkLst>
        </pc:spChg>
        <pc:spChg chg="add del">
          <ac:chgData name="Yifan Jiang" userId="S::yifanj@uchicago.edu::bb48f0ef-307d-4e33-af26-a43b581ca0b2" providerId="AD" clId="Web-{1AA80C1A-A8FD-4CD5-B9A5-415C3AA1F637}" dt="2022-04-27T02:06:13.812" v="131"/>
          <ac:spMkLst>
            <pc:docMk/>
            <pc:sldMk cId="1794009939" sldId="261"/>
            <ac:spMk id="14" creationId="{B19D093C-27FB-4032-B282-42C4563F257C}"/>
          </ac:spMkLst>
        </pc:spChg>
        <pc:spChg chg="add del">
          <ac:chgData name="Yifan Jiang" userId="S::yifanj@uchicago.edu::bb48f0ef-307d-4e33-af26-a43b581ca0b2" providerId="AD" clId="Web-{1AA80C1A-A8FD-4CD5-B9A5-415C3AA1F637}" dt="2022-04-27T02:06:11.265" v="128"/>
          <ac:spMkLst>
            <pc:docMk/>
            <pc:sldMk cId="1794009939" sldId="261"/>
            <ac:spMk id="23" creationId="{058A14AF-9FB5-4CC7-BA35-E8E85D3EDF0E}"/>
          </ac:spMkLst>
        </pc:spChg>
        <pc:spChg chg="add del">
          <ac:chgData name="Yifan Jiang" userId="S::yifanj@uchicago.edu::bb48f0ef-307d-4e33-af26-a43b581ca0b2" providerId="AD" clId="Web-{1AA80C1A-A8FD-4CD5-B9A5-415C3AA1F637}" dt="2022-04-27T02:06:11.265" v="128"/>
          <ac:spMkLst>
            <pc:docMk/>
            <pc:sldMk cId="1794009939" sldId="261"/>
            <ac:spMk id="25" creationId="{3A9A4357-BD1D-4622-A4FE-766E6AB8DE84}"/>
          </ac:spMkLst>
        </pc:spChg>
        <pc:spChg chg="add del">
          <ac:chgData name="Yifan Jiang" userId="S::yifanj@uchicago.edu::bb48f0ef-307d-4e33-af26-a43b581ca0b2" providerId="AD" clId="Web-{1AA80C1A-A8FD-4CD5-B9A5-415C3AA1F637}" dt="2022-04-27T02:06:11.265" v="128"/>
          <ac:spMkLst>
            <pc:docMk/>
            <pc:sldMk cId="1794009939" sldId="261"/>
            <ac:spMk id="27" creationId="{E659831F-0D9A-4C63-9EBB-8435B85A440F}"/>
          </ac:spMkLst>
        </pc:spChg>
        <pc:spChg chg="add del">
          <ac:chgData name="Yifan Jiang" userId="S::yifanj@uchicago.edu::bb48f0ef-307d-4e33-af26-a43b581ca0b2" providerId="AD" clId="Web-{1AA80C1A-A8FD-4CD5-B9A5-415C3AA1F637}" dt="2022-04-27T02:06:11.265" v="128"/>
          <ac:spMkLst>
            <pc:docMk/>
            <pc:sldMk cId="1794009939" sldId="261"/>
            <ac:spMk id="29" creationId="{E6995CE5-F890-4ABA-82A2-26507CE8D2A3}"/>
          </ac:spMkLst>
        </pc:spChg>
        <pc:spChg chg="add del">
          <ac:chgData name="Yifan Jiang" userId="S::yifanj@uchicago.edu::bb48f0ef-307d-4e33-af26-a43b581ca0b2" providerId="AD" clId="Web-{1AA80C1A-A8FD-4CD5-B9A5-415C3AA1F637}" dt="2022-04-27T02:06:13.781" v="130"/>
          <ac:spMkLst>
            <pc:docMk/>
            <pc:sldMk cId="1794009939" sldId="261"/>
            <ac:spMk id="31" creationId="{058A14AF-9FB5-4CC7-BA35-E8E85D3EDF0E}"/>
          </ac:spMkLst>
        </pc:spChg>
        <pc:spChg chg="add del">
          <ac:chgData name="Yifan Jiang" userId="S::yifanj@uchicago.edu::bb48f0ef-307d-4e33-af26-a43b581ca0b2" providerId="AD" clId="Web-{1AA80C1A-A8FD-4CD5-B9A5-415C3AA1F637}" dt="2022-04-27T02:06:13.781" v="130"/>
          <ac:spMkLst>
            <pc:docMk/>
            <pc:sldMk cId="1794009939" sldId="261"/>
            <ac:spMk id="32" creationId="{3A9A4357-BD1D-4622-A4FE-766E6AB8DE84}"/>
          </ac:spMkLst>
        </pc:spChg>
        <pc:spChg chg="add del">
          <ac:chgData name="Yifan Jiang" userId="S::yifanj@uchicago.edu::bb48f0ef-307d-4e33-af26-a43b581ca0b2" providerId="AD" clId="Web-{1AA80C1A-A8FD-4CD5-B9A5-415C3AA1F637}" dt="2022-04-27T02:06:13.781" v="130"/>
          <ac:spMkLst>
            <pc:docMk/>
            <pc:sldMk cId="1794009939" sldId="261"/>
            <ac:spMk id="33" creationId="{E659831F-0D9A-4C63-9EBB-8435B85A440F}"/>
          </ac:spMkLst>
        </pc:spChg>
        <pc:spChg chg="add del">
          <ac:chgData name="Yifan Jiang" userId="S::yifanj@uchicago.edu::bb48f0ef-307d-4e33-af26-a43b581ca0b2" providerId="AD" clId="Web-{1AA80C1A-A8FD-4CD5-B9A5-415C3AA1F637}" dt="2022-04-27T02:06:13.781" v="130"/>
          <ac:spMkLst>
            <pc:docMk/>
            <pc:sldMk cId="1794009939" sldId="261"/>
            <ac:spMk id="34" creationId="{E6995CE5-F890-4ABA-82A2-26507CE8D2A3}"/>
          </ac:spMkLst>
        </pc:spChg>
        <pc:spChg chg="add del">
          <ac:chgData name="Yifan Jiang" userId="S::yifanj@uchicago.edu::bb48f0ef-307d-4e33-af26-a43b581ca0b2" providerId="AD" clId="Web-{1AA80C1A-A8FD-4CD5-B9A5-415C3AA1F637}" dt="2022-04-27T02:08:02.939" v="135"/>
          <ac:spMkLst>
            <pc:docMk/>
            <pc:sldMk cId="1794009939" sldId="261"/>
            <ac:spMk id="36" creationId="{058A14AF-9FB5-4CC7-BA35-E8E85D3EDF0E}"/>
          </ac:spMkLst>
        </pc:spChg>
        <pc:spChg chg="add del">
          <ac:chgData name="Yifan Jiang" userId="S::yifanj@uchicago.edu::bb48f0ef-307d-4e33-af26-a43b581ca0b2" providerId="AD" clId="Web-{1AA80C1A-A8FD-4CD5-B9A5-415C3AA1F637}" dt="2022-04-27T02:08:02.939" v="135"/>
          <ac:spMkLst>
            <pc:docMk/>
            <pc:sldMk cId="1794009939" sldId="261"/>
            <ac:spMk id="37" creationId="{3A9A4357-BD1D-4622-A4FE-766E6AB8DE84}"/>
          </ac:spMkLst>
        </pc:spChg>
        <pc:spChg chg="add del">
          <ac:chgData name="Yifan Jiang" userId="S::yifanj@uchicago.edu::bb48f0ef-307d-4e33-af26-a43b581ca0b2" providerId="AD" clId="Web-{1AA80C1A-A8FD-4CD5-B9A5-415C3AA1F637}" dt="2022-04-27T02:08:02.939" v="135"/>
          <ac:spMkLst>
            <pc:docMk/>
            <pc:sldMk cId="1794009939" sldId="261"/>
            <ac:spMk id="38" creationId="{E659831F-0D9A-4C63-9EBB-8435B85A440F}"/>
          </ac:spMkLst>
        </pc:spChg>
        <pc:spChg chg="add del">
          <ac:chgData name="Yifan Jiang" userId="S::yifanj@uchicago.edu::bb48f0ef-307d-4e33-af26-a43b581ca0b2" providerId="AD" clId="Web-{1AA80C1A-A8FD-4CD5-B9A5-415C3AA1F637}" dt="2022-04-27T02:08:02.939" v="135"/>
          <ac:spMkLst>
            <pc:docMk/>
            <pc:sldMk cId="1794009939" sldId="261"/>
            <ac:spMk id="39" creationId="{E6995CE5-F890-4ABA-82A2-26507CE8D2A3}"/>
          </ac:spMkLst>
        </pc:spChg>
        <pc:spChg chg="add del">
          <ac:chgData name="Yifan Jiang" userId="S::yifanj@uchicago.edu::bb48f0ef-307d-4e33-af26-a43b581ca0b2" providerId="AD" clId="Web-{1AA80C1A-A8FD-4CD5-B9A5-415C3AA1F637}" dt="2022-04-27T02:08:39.065" v="137"/>
          <ac:spMkLst>
            <pc:docMk/>
            <pc:sldMk cId="1794009939" sldId="261"/>
            <ac:spMk id="44" creationId="{0B9EE3F3-89B7-43C3-8651-C4C96830993D}"/>
          </ac:spMkLst>
        </pc:spChg>
        <pc:spChg chg="add del">
          <ac:chgData name="Yifan Jiang" userId="S::yifanj@uchicago.edu::bb48f0ef-307d-4e33-af26-a43b581ca0b2" providerId="AD" clId="Web-{1AA80C1A-A8FD-4CD5-B9A5-415C3AA1F637}" dt="2022-04-27T02:08:39.065" v="137"/>
          <ac:spMkLst>
            <pc:docMk/>
            <pc:sldMk cId="1794009939" sldId="261"/>
            <ac:spMk id="46" creationId="{33AE4636-AEEC-45D6-84D4-7AC2DA48ECF8}"/>
          </ac:spMkLst>
        </pc:spChg>
        <pc:spChg chg="add del">
          <ac:chgData name="Yifan Jiang" userId="S::yifanj@uchicago.edu::bb48f0ef-307d-4e33-af26-a43b581ca0b2" providerId="AD" clId="Web-{1AA80C1A-A8FD-4CD5-B9A5-415C3AA1F637}" dt="2022-04-27T02:08:39.065" v="137"/>
          <ac:spMkLst>
            <pc:docMk/>
            <pc:sldMk cId="1794009939" sldId="261"/>
            <ac:spMk id="48" creationId="{8D9CE0F4-2EB2-4F1F-8AAC-DB3571D9FE10}"/>
          </ac:spMkLst>
        </pc:spChg>
        <pc:spChg chg="add del">
          <ac:chgData name="Yifan Jiang" userId="S::yifanj@uchicago.edu::bb48f0ef-307d-4e33-af26-a43b581ca0b2" providerId="AD" clId="Web-{1AA80C1A-A8FD-4CD5-B9A5-415C3AA1F637}" dt="2022-04-27T02:08:39.065" v="137"/>
          <ac:spMkLst>
            <pc:docMk/>
            <pc:sldMk cId="1794009939" sldId="261"/>
            <ac:spMk id="53" creationId="{0288C6B4-AFC3-407F-A595-EFFD38D4CCAF}"/>
          </ac:spMkLst>
        </pc:spChg>
        <pc:spChg chg="add del">
          <ac:chgData name="Yifan Jiang" userId="S::yifanj@uchicago.edu::bb48f0ef-307d-4e33-af26-a43b581ca0b2" providerId="AD" clId="Web-{1AA80C1A-A8FD-4CD5-B9A5-415C3AA1F637}" dt="2022-04-27T02:08:39.065" v="137"/>
          <ac:spMkLst>
            <pc:docMk/>
            <pc:sldMk cId="1794009939" sldId="261"/>
            <ac:spMk id="55" creationId="{CF236821-17FE-429B-8D2C-08E13A64EA40}"/>
          </ac:spMkLst>
        </pc:spChg>
        <pc:spChg chg="add del">
          <ac:chgData name="Yifan Jiang" userId="S::yifanj@uchicago.edu::bb48f0ef-307d-4e33-af26-a43b581ca0b2" providerId="AD" clId="Web-{1AA80C1A-A8FD-4CD5-B9A5-415C3AA1F637}" dt="2022-04-27T02:08:39.065" v="137"/>
          <ac:spMkLst>
            <pc:docMk/>
            <pc:sldMk cId="1794009939" sldId="261"/>
            <ac:spMk id="57" creationId="{C0BDBCD2-E081-43AB-9119-C55465E59757}"/>
          </ac:spMkLst>
        </pc:spChg>
        <pc:spChg chg="add del">
          <ac:chgData name="Yifan Jiang" userId="S::yifanj@uchicago.edu::bb48f0ef-307d-4e33-af26-a43b581ca0b2" providerId="AD" clId="Web-{1AA80C1A-A8FD-4CD5-B9A5-415C3AA1F637}" dt="2022-04-27T02:08:39.065" v="137"/>
          <ac:spMkLst>
            <pc:docMk/>
            <pc:sldMk cId="1794009939" sldId="261"/>
            <ac:spMk id="59" creationId="{98E79BE4-34FE-485A-98A5-92CE8F7C4743}"/>
          </ac:spMkLst>
        </pc:spChg>
        <pc:spChg chg="add del">
          <ac:chgData name="Yifan Jiang" userId="S::yifanj@uchicago.edu::bb48f0ef-307d-4e33-af26-a43b581ca0b2" providerId="AD" clId="Web-{1AA80C1A-A8FD-4CD5-B9A5-415C3AA1F637}" dt="2022-04-27T02:08:39.065" v="137"/>
          <ac:spMkLst>
            <pc:docMk/>
            <pc:sldMk cId="1794009939" sldId="261"/>
            <ac:spMk id="61" creationId="{7A5F0580-5EE9-419F-96EE-B6529EF6E7D0}"/>
          </ac:spMkLst>
        </pc:spChg>
        <pc:grpChg chg="add del">
          <ac:chgData name="Yifan Jiang" userId="S::yifanj@uchicago.edu::bb48f0ef-307d-4e33-af26-a43b581ca0b2" providerId="AD" clId="Web-{1AA80C1A-A8FD-4CD5-B9A5-415C3AA1F637}" dt="2022-04-27T02:06:13.812" v="131"/>
          <ac:grpSpMkLst>
            <pc:docMk/>
            <pc:sldMk cId="1794009939" sldId="261"/>
            <ac:grpSpMk id="16" creationId="{35EE815E-1BD3-4777-B652-6D98825BF66B}"/>
          </ac:grpSpMkLst>
        </pc:grpChg>
        <pc:graphicFrameChg chg="mod ord modGraphic">
          <ac:chgData name="Yifan Jiang" userId="S::yifanj@uchicago.edu::bb48f0ef-307d-4e33-af26-a43b581ca0b2" providerId="AD" clId="Web-{1AA80C1A-A8FD-4CD5-B9A5-415C3AA1F637}" dt="2022-04-27T02:11:32.381" v="387"/>
          <ac:graphicFrameMkLst>
            <pc:docMk/>
            <pc:sldMk cId="1794009939" sldId="261"/>
            <ac:graphicFrameMk id="7" creationId="{8E074356-E7A9-CC49-0856-5C0FD6752E43}"/>
          </ac:graphicFrameMkLst>
        </pc:graphicFrameChg>
        <pc:graphicFrameChg chg="del">
          <ac:chgData name="Yifan Jiang" userId="S::yifanj@uchicago.edu::bb48f0ef-307d-4e33-af26-a43b581ca0b2" providerId="AD" clId="Web-{1AA80C1A-A8FD-4CD5-B9A5-415C3AA1F637}" dt="2022-04-27T02:05:34.752" v="124"/>
          <ac:graphicFrameMkLst>
            <pc:docMk/>
            <pc:sldMk cId="1794009939" sldId="261"/>
            <ac:graphicFrameMk id="8" creationId="{EE1E95C5-3DAD-8F26-26D6-3F33797DDBC7}"/>
          </ac:graphicFrameMkLst>
        </pc:graphicFrameChg>
        <pc:picChg chg="add del">
          <ac:chgData name="Yifan Jiang" userId="S::yifanj@uchicago.edu::bb48f0ef-307d-4e33-af26-a43b581ca0b2" providerId="AD" clId="Web-{1AA80C1A-A8FD-4CD5-B9A5-415C3AA1F637}" dt="2022-04-27T02:13:02.227" v="462"/>
          <ac:picMkLst>
            <pc:docMk/>
            <pc:sldMk cId="1794009939" sldId="261"/>
            <ac:picMk id="3" creationId="{7F57D126-30C6-818F-631C-95198F6C4A0E}"/>
          </ac:picMkLst>
        </pc:picChg>
      </pc:sldChg>
      <pc:sldChg chg="new del">
        <pc:chgData name="Yifan Jiang" userId="S::yifanj@uchicago.edu::bb48f0ef-307d-4e33-af26-a43b581ca0b2" providerId="AD" clId="Web-{1AA80C1A-A8FD-4CD5-B9A5-415C3AA1F637}" dt="2022-04-27T01:49:34.963" v="69"/>
        <pc:sldMkLst>
          <pc:docMk/>
          <pc:sldMk cId="2697325172" sldId="262"/>
        </pc:sldMkLst>
      </pc:sldChg>
    </pc:docChg>
  </pc:docChgLst>
  <pc:docChgLst>
    <pc:chgData name="Jason Lee" userId="S::jasonwlee@uchicago.edu::72afedbb-d9b4-41bc-a01c-76b0a74c0f16" providerId="AD" clId="Web-{2A9E1A7F-06FD-47F0-A43E-D5A1AB85D510}"/>
    <pc:docChg chg="addSld delSld modSld">
      <pc:chgData name="Jason Lee" userId="S::jasonwlee@uchicago.edu::72afedbb-d9b4-41bc-a01c-76b0a74c0f16" providerId="AD" clId="Web-{2A9E1A7F-06FD-47F0-A43E-D5A1AB85D510}" dt="2022-04-27T01:54:30.843" v="290"/>
      <pc:docMkLst>
        <pc:docMk/>
      </pc:docMkLst>
      <pc:sldChg chg="addSp modSp">
        <pc:chgData name="Jason Lee" userId="S::jasonwlee@uchicago.edu::72afedbb-d9b4-41bc-a01c-76b0a74c0f16" providerId="AD" clId="Web-{2A9E1A7F-06FD-47F0-A43E-D5A1AB85D510}" dt="2022-04-27T01:42:25.584" v="37" actId="1076"/>
        <pc:sldMkLst>
          <pc:docMk/>
          <pc:sldMk cId="2108571940" sldId="256"/>
        </pc:sldMkLst>
        <pc:spChg chg="mod">
          <ac:chgData name="Jason Lee" userId="S::jasonwlee@uchicago.edu::72afedbb-d9b4-41bc-a01c-76b0a74c0f16" providerId="AD" clId="Web-{2A9E1A7F-06FD-47F0-A43E-D5A1AB85D510}" dt="2022-04-27T01:42:17.568" v="32" actId="20577"/>
          <ac:spMkLst>
            <pc:docMk/>
            <pc:sldMk cId="2108571940" sldId="256"/>
            <ac:spMk id="2" creationId="{00000000-0000-0000-0000-000000000000}"/>
          </ac:spMkLst>
        </pc:spChg>
        <pc:spChg chg="add mod">
          <ac:chgData name="Jason Lee" userId="S::jasonwlee@uchicago.edu::72afedbb-d9b4-41bc-a01c-76b0a74c0f16" providerId="AD" clId="Web-{2A9E1A7F-06FD-47F0-A43E-D5A1AB85D510}" dt="2022-04-27T01:42:25.584" v="37" actId="1076"/>
          <ac:spMkLst>
            <pc:docMk/>
            <pc:sldMk cId="2108571940" sldId="256"/>
            <ac:spMk id="4" creationId="{2B7E4690-24B3-E5A5-8921-103B35A44E9A}"/>
          </ac:spMkLst>
        </pc:spChg>
      </pc:sldChg>
      <pc:sldChg chg="del">
        <pc:chgData name="Jason Lee" userId="S::jasonwlee@uchicago.edu::72afedbb-d9b4-41bc-a01c-76b0a74c0f16" providerId="AD" clId="Web-{2A9E1A7F-06FD-47F0-A43E-D5A1AB85D510}" dt="2022-04-27T01:39:58.548" v="28"/>
        <pc:sldMkLst>
          <pc:docMk/>
          <pc:sldMk cId="174294669" sldId="257"/>
        </pc:sldMkLst>
      </pc:sldChg>
      <pc:sldChg chg="modSp new">
        <pc:chgData name="Jason Lee" userId="S::jasonwlee@uchicago.edu::72afedbb-d9b4-41bc-a01c-76b0a74c0f16" providerId="AD" clId="Web-{2A9E1A7F-06FD-47F0-A43E-D5A1AB85D510}" dt="2022-04-27T01:39:48.594" v="16" actId="20577"/>
        <pc:sldMkLst>
          <pc:docMk/>
          <pc:sldMk cId="2479468345" sldId="257"/>
        </pc:sldMkLst>
        <pc:spChg chg="mod">
          <ac:chgData name="Jason Lee" userId="S::jasonwlee@uchicago.edu::72afedbb-d9b4-41bc-a01c-76b0a74c0f16" providerId="AD" clId="Web-{2A9E1A7F-06FD-47F0-A43E-D5A1AB85D510}" dt="2022-04-27T01:39:48.594" v="16" actId="20577"/>
          <ac:spMkLst>
            <pc:docMk/>
            <pc:sldMk cId="2479468345" sldId="257"/>
            <ac:spMk id="2" creationId="{7257C1FA-0BD0-649E-5299-1656C041EC08}"/>
          </ac:spMkLst>
        </pc:spChg>
      </pc:sldChg>
      <pc:sldChg chg="addSp delSp modSp new">
        <pc:chgData name="Jason Lee" userId="S::jasonwlee@uchicago.edu::72afedbb-d9b4-41bc-a01c-76b0a74c0f16" providerId="AD" clId="Web-{2A9E1A7F-06FD-47F0-A43E-D5A1AB85D510}" dt="2022-04-27T01:54:30.843" v="290"/>
        <pc:sldMkLst>
          <pc:docMk/>
          <pc:sldMk cId="396287472" sldId="258"/>
        </pc:sldMkLst>
        <pc:spChg chg="mod">
          <ac:chgData name="Jason Lee" userId="S::jasonwlee@uchicago.edu::72afedbb-d9b4-41bc-a01c-76b0a74c0f16" providerId="AD" clId="Web-{2A9E1A7F-06FD-47F0-A43E-D5A1AB85D510}" dt="2022-04-27T01:39:56.079" v="27" actId="20577"/>
          <ac:spMkLst>
            <pc:docMk/>
            <pc:sldMk cId="396287472" sldId="258"/>
            <ac:spMk id="2" creationId="{488C129D-DCFE-8699-9B54-CC5E0C893314}"/>
          </ac:spMkLst>
        </pc:spChg>
        <pc:spChg chg="del">
          <ac:chgData name="Jason Lee" userId="S::jasonwlee@uchicago.edu::72afedbb-d9b4-41bc-a01c-76b0a74c0f16" providerId="AD" clId="Web-{2A9E1A7F-06FD-47F0-A43E-D5A1AB85D510}" dt="2022-04-27T01:42:57.382" v="38"/>
          <ac:spMkLst>
            <pc:docMk/>
            <pc:sldMk cId="396287472" sldId="258"/>
            <ac:spMk id="3" creationId="{7FF4DE77-9AE3-78A9-3075-CD760DCF6644}"/>
          </ac:spMkLst>
        </pc:spChg>
        <pc:spChg chg="add del mod">
          <ac:chgData name="Jason Lee" userId="S::jasonwlee@uchicago.edu::72afedbb-d9b4-41bc-a01c-76b0a74c0f16" providerId="AD" clId="Web-{2A9E1A7F-06FD-47F0-A43E-D5A1AB85D510}" dt="2022-04-27T01:44:07.822" v="72"/>
          <ac:spMkLst>
            <pc:docMk/>
            <pc:sldMk cId="396287472" sldId="258"/>
            <ac:spMk id="6" creationId="{8C2D9F6A-1668-6A22-057E-AC25D5BA25E1}"/>
          </ac:spMkLst>
        </pc:spChg>
        <pc:graphicFrameChg chg="add del mod ord modGraphic">
          <ac:chgData name="Jason Lee" userId="S::jasonwlee@uchicago.edu::72afedbb-d9b4-41bc-a01c-76b0a74c0f16" providerId="AD" clId="Web-{2A9E1A7F-06FD-47F0-A43E-D5A1AB85D510}" dt="2022-04-27T01:44:01.525" v="71"/>
          <ac:graphicFrameMkLst>
            <pc:docMk/>
            <pc:sldMk cId="396287472" sldId="258"/>
            <ac:graphicFrameMk id="4" creationId="{FC0E4E47-796B-887D-F286-D6DDE0756D4E}"/>
          </ac:graphicFrameMkLst>
        </pc:graphicFrameChg>
        <pc:graphicFrameChg chg="add mod ord modGraphic">
          <ac:chgData name="Jason Lee" userId="S::jasonwlee@uchicago.edu::72afedbb-d9b4-41bc-a01c-76b0a74c0f16" providerId="AD" clId="Web-{2A9E1A7F-06FD-47F0-A43E-D5A1AB85D510}" dt="2022-04-27T01:54:30.843" v="290"/>
          <ac:graphicFrameMkLst>
            <pc:docMk/>
            <pc:sldMk cId="396287472" sldId="258"/>
            <ac:graphicFrameMk id="7" creationId="{8E074356-E7A9-CC49-0856-5C0FD6752E43}"/>
          </ac:graphicFrameMkLst>
        </pc:graphicFrameChg>
        <pc:graphicFrameChg chg="add del mod">
          <ac:chgData name="Jason Lee" userId="S::jasonwlee@uchicago.edu::72afedbb-d9b4-41bc-a01c-76b0a74c0f16" providerId="AD" clId="Web-{2A9E1A7F-06FD-47F0-A43E-D5A1AB85D510}" dt="2022-04-27T01:44:12.338" v="74"/>
          <ac:graphicFrameMkLst>
            <pc:docMk/>
            <pc:sldMk cId="396287472" sldId="258"/>
            <ac:graphicFrameMk id="9" creationId="{9CCC75ED-9B65-F420-5D9E-29097ADFE9C7}"/>
          </ac:graphicFrameMkLst>
        </pc:graphicFrameChg>
        <pc:graphicFrameChg chg="add del mod">
          <ac:chgData name="Jason Lee" userId="S::jasonwlee@uchicago.edu::72afedbb-d9b4-41bc-a01c-76b0a74c0f16" providerId="AD" clId="Web-{2A9E1A7F-06FD-47F0-A43E-D5A1AB85D510}" dt="2022-04-27T01:44:27.666" v="83"/>
          <ac:graphicFrameMkLst>
            <pc:docMk/>
            <pc:sldMk cId="396287472" sldId="258"/>
            <ac:graphicFrameMk id="11" creationId="{C72FF661-0D26-63AA-858A-5D11A8D38FFD}"/>
          </ac:graphicFrameMkLst>
        </pc:graphicFrameChg>
        <pc:graphicFrameChg chg="add del mod modGraphic">
          <ac:chgData name="Jason Lee" userId="S::jasonwlee@uchicago.edu::72afedbb-d9b4-41bc-a01c-76b0a74c0f16" providerId="AD" clId="Web-{2A9E1A7F-06FD-47F0-A43E-D5A1AB85D510}" dt="2022-04-27T01:44:39.854" v="90"/>
          <ac:graphicFrameMkLst>
            <pc:docMk/>
            <pc:sldMk cId="396287472" sldId="258"/>
            <ac:graphicFrameMk id="13" creationId="{3315E228-7F10-AB56-B647-BF6317AE8BBA}"/>
          </ac:graphicFrameMkLst>
        </pc:graphicFrameChg>
      </pc:sldChg>
      <pc:sldChg chg="modSp">
        <pc:chgData name="Jason Lee" userId="S::jasonwlee@uchicago.edu::72afedbb-d9b4-41bc-a01c-76b0a74c0f16" providerId="AD" clId="Web-{2A9E1A7F-06FD-47F0-A43E-D5A1AB85D510}" dt="2022-04-27T01:52:04.681" v="271" actId="20577"/>
        <pc:sldMkLst>
          <pc:docMk/>
          <pc:sldMk cId="872121430" sldId="260"/>
        </pc:sldMkLst>
        <pc:spChg chg="mod">
          <ac:chgData name="Jason Lee" userId="S::jasonwlee@uchicago.edu::72afedbb-d9b4-41bc-a01c-76b0a74c0f16" providerId="AD" clId="Web-{2A9E1A7F-06FD-47F0-A43E-D5A1AB85D510}" dt="2022-04-27T01:52:04.681" v="271" actId="20577"/>
          <ac:spMkLst>
            <pc:docMk/>
            <pc:sldMk cId="872121430" sldId="260"/>
            <ac:spMk id="3" creationId="{A802C4B2-4847-9D20-C5B3-F8C4DE2BE5F8}"/>
          </ac:spMkLst>
        </pc:spChg>
      </pc:sldChg>
      <pc:sldChg chg="del">
        <pc:chgData name="Jason Lee" userId="S::jasonwlee@uchicago.edu::72afedbb-d9b4-41bc-a01c-76b0a74c0f16" providerId="AD" clId="Web-{2A9E1A7F-06FD-47F0-A43E-D5A1AB85D510}" dt="2022-04-27T01:54:17.436" v="282"/>
        <pc:sldMkLst>
          <pc:docMk/>
          <pc:sldMk cId="2259191545" sldId="261"/>
        </pc:sldMkLst>
      </pc:sldChg>
    </pc:docChg>
  </pc:docChgLst>
  <pc:docChgLst>
    <pc:chgData name="Yifan Jiang" userId="S::yifanj@uchicago.edu::bb48f0ef-307d-4e33-af26-a43b581ca0b2" providerId="AD" clId="Web-{F5DDFD9B-B09B-424A-888E-A834BC7FFF8D}"/>
    <pc:docChg chg="modSld">
      <pc:chgData name="Yifan Jiang" userId="S::yifanj@uchicago.edu::bb48f0ef-307d-4e33-af26-a43b581ca0b2" providerId="AD" clId="Web-{F5DDFD9B-B09B-424A-888E-A834BC7FFF8D}" dt="2022-04-27T03:29:50.100" v="2" actId="20577"/>
      <pc:docMkLst>
        <pc:docMk/>
      </pc:docMkLst>
      <pc:sldChg chg="modSp">
        <pc:chgData name="Yifan Jiang" userId="S::yifanj@uchicago.edu::bb48f0ef-307d-4e33-af26-a43b581ca0b2" providerId="AD" clId="Web-{F5DDFD9B-B09B-424A-888E-A834BC7FFF8D}" dt="2022-04-27T03:29:50.100" v="2" actId="20577"/>
        <pc:sldMkLst>
          <pc:docMk/>
          <pc:sldMk cId="1794009939" sldId="261"/>
        </pc:sldMkLst>
        <pc:spChg chg="mod">
          <ac:chgData name="Yifan Jiang" userId="S::yifanj@uchicago.edu::bb48f0ef-307d-4e33-af26-a43b581ca0b2" providerId="AD" clId="Web-{F5DDFD9B-B09B-424A-888E-A834BC7FFF8D}" dt="2022-04-27T03:29:22.177" v="0" actId="20577"/>
          <ac:spMkLst>
            <pc:docMk/>
            <pc:sldMk cId="1794009939" sldId="261"/>
            <ac:spMk id="2" creationId="{488C129D-DCFE-8699-9B54-CC5E0C893314}"/>
          </ac:spMkLst>
        </pc:spChg>
        <pc:spChg chg="mod">
          <ac:chgData name="Yifan Jiang" userId="S::yifanj@uchicago.edu::bb48f0ef-307d-4e33-af26-a43b581ca0b2" providerId="AD" clId="Web-{F5DDFD9B-B09B-424A-888E-A834BC7FFF8D}" dt="2022-04-27T03:29:50.100" v="2" actId="20577"/>
          <ac:spMkLst>
            <pc:docMk/>
            <pc:sldMk cId="1794009939" sldId="261"/>
            <ac:spMk id="5" creationId="{C1C6AF47-BDD7-C9AC-1562-159FA9F32AD0}"/>
          </ac:spMkLst>
        </pc:spChg>
      </pc:sldChg>
    </pc:docChg>
  </pc:docChgLst>
  <pc:docChgLst>
    <pc:chgData name="Yifan Jiang" userId="S::yifanj@uchicago.edu::bb48f0ef-307d-4e33-af26-a43b581ca0b2" providerId="AD" clId="Web-{C9E68C80-FED1-43C3-ACD7-7D0FED4F5E16}"/>
    <pc:docChg chg="addSld delSld modSld">
      <pc:chgData name="Yifan Jiang" userId="S::yifanj@uchicago.edu::bb48f0ef-307d-4e33-af26-a43b581ca0b2" providerId="AD" clId="Web-{C9E68C80-FED1-43C3-ACD7-7D0FED4F5E16}" dt="2022-04-27T01:45:34.126" v="55"/>
      <pc:docMkLst>
        <pc:docMk/>
      </pc:docMkLst>
      <pc:sldChg chg="new">
        <pc:chgData name="Yifan Jiang" userId="S::yifanj@uchicago.edu::bb48f0ef-307d-4e33-af26-a43b581ca0b2" providerId="AD" clId="Web-{C9E68C80-FED1-43C3-ACD7-7D0FED4F5E16}" dt="2022-04-27T01:39:25.584" v="0"/>
        <pc:sldMkLst>
          <pc:docMk/>
          <pc:sldMk cId="174294669" sldId="257"/>
        </pc:sldMkLst>
      </pc:sldChg>
      <pc:sldChg chg="modSp">
        <pc:chgData name="Yifan Jiang" userId="S::yifanj@uchicago.edu::bb48f0ef-307d-4e33-af26-a43b581ca0b2" providerId="AD" clId="Web-{C9E68C80-FED1-43C3-ACD7-7D0FED4F5E16}" dt="2022-04-27T01:41:23.040" v="33" actId="20577"/>
        <pc:sldMkLst>
          <pc:docMk/>
          <pc:sldMk cId="396287472" sldId="258"/>
        </pc:sldMkLst>
        <pc:spChg chg="mod">
          <ac:chgData name="Yifan Jiang" userId="S::yifanj@uchicago.edu::bb48f0ef-307d-4e33-af26-a43b581ca0b2" providerId="AD" clId="Web-{C9E68C80-FED1-43C3-ACD7-7D0FED4F5E16}" dt="2022-04-27T01:41:23.040" v="33" actId="20577"/>
          <ac:spMkLst>
            <pc:docMk/>
            <pc:sldMk cId="396287472" sldId="258"/>
            <ac:spMk id="2" creationId="{488C129D-DCFE-8699-9B54-CC5E0C893314}"/>
          </ac:spMkLst>
        </pc:spChg>
      </pc:sldChg>
      <pc:sldChg chg="modSp del">
        <pc:chgData name="Yifan Jiang" userId="S::yifanj@uchicago.edu::bb48f0ef-307d-4e33-af26-a43b581ca0b2" providerId="AD" clId="Web-{C9E68C80-FED1-43C3-ACD7-7D0FED4F5E16}" dt="2022-04-27T01:41:51.088" v="34"/>
        <pc:sldMkLst>
          <pc:docMk/>
          <pc:sldMk cId="2479468345" sldId="259"/>
        </pc:sldMkLst>
        <pc:spChg chg="mod">
          <ac:chgData name="Yifan Jiang" userId="S::yifanj@uchicago.edu::bb48f0ef-307d-4e33-af26-a43b581ca0b2" providerId="AD" clId="Web-{C9E68C80-FED1-43C3-ACD7-7D0FED4F5E16}" dt="2022-04-27T01:41:14.384" v="27" actId="20577"/>
          <ac:spMkLst>
            <pc:docMk/>
            <pc:sldMk cId="2479468345" sldId="259"/>
            <ac:spMk id="2" creationId="{7257C1FA-0BD0-649E-5299-1656C041EC08}"/>
          </ac:spMkLst>
        </pc:spChg>
      </pc:sldChg>
      <pc:sldChg chg="modSp add replId">
        <pc:chgData name="Yifan Jiang" userId="S::yifanj@uchicago.edu::bb48f0ef-307d-4e33-af26-a43b581ca0b2" providerId="AD" clId="Web-{C9E68C80-FED1-43C3-ACD7-7D0FED4F5E16}" dt="2022-04-27T01:45:02.359" v="54" actId="20577"/>
        <pc:sldMkLst>
          <pc:docMk/>
          <pc:sldMk cId="872121430" sldId="260"/>
        </pc:sldMkLst>
        <pc:spChg chg="mod">
          <ac:chgData name="Yifan Jiang" userId="S::yifanj@uchicago.edu::bb48f0ef-307d-4e33-af26-a43b581ca0b2" providerId="AD" clId="Web-{C9E68C80-FED1-43C3-ACD7-7D0FED4F5E16}" dt="2022-04-27T01:45:02.359" v="54" actId="20577"/>
          <ac:spMkLst>
            <pc:docMk/>
            <pc:sldMk cId="872121430" sldId="260"/>
            <ac:spMk id="2" creationId="{7257C1FA-0BD0-649E-5299-1656C041EC08}"/>
          </ac:spMkLst>
        </pc:spChg>
      </pc:sldChg>
      <pc:sldChg chg="modSp add del replId">
        <pc:chgData name="Yifan Jiang" userId="S::yifanj@uchicago.edu::bb48f0ef-307d-4e33-af26-a43b581ca0b2" providerId="AD" clId="Web-{C9E68C80-FED1-43C3-ACD7-7D0FED4F5E16}" dt="2022-04-27T01:44:34.952" v="42"/>
        <pc:sldMkLst>
          <pc:docMk/>
          <pc:sldMk cId="40954193" sldId="261"/>
        </pc:sldMkLst>
        <pc:spChg chg="mod">
          <ac:chgData name="Yifan Jiang" userId="S::yifanj@uchicago.edu::bb48f0ef-307d-4e33-af26-a43b581ca0b2" providerId="AD" clId="Web-{C9E68C80-FED1-43C3-ACD7-7D0FED4F5E16}" dt="2022-04-27T01:44:22.718" v="41" actId="20577"/>
          <ac:spMkLst>
            <pc:docMk/>
            <pc:sldMk cId="40954193" sldId="261"/>
            <ac:spMk id="2" creationId="{7257C1FA-0BD0-649E-5299-1656C041EC08}"/>
          </ac:spMkLst>
        </pc:spChg>
      </pc:sldChg>
      <pc:sldChg chg="new">
        <pc:chgData name="Yifan Jiang" userId="S::yifanj@uchicago.edu::bb48f0ef-307d-4e33-af26-a43b581ca0b2" providerId="AD" clId="Web-{C9E68C80-FED1-43C3-ACD7-7D0FED4F5E16}" dt="2022-04-27T01:45:34.126" v="55"/>
        <pc:sldMkLst>
          <pc:docMk/>
          <pc:sldMk cId="2259191545" sldId="261"/>
        </pc:sldMkLst>
      </pc:sldChg>
    </pc:docChg>
  </pc:docChgLst>
  <pc:docChgLst>
    <pc:chgData name="Yifan Jiang" userId="S::yifanj@uchicago.edu::bb48f0ef-307d-4e33-af26-a43b581ca0b2" providerId="AD" clId="Web-{F665DF31-4156-AFB8-61E6-8314126C9564}"/>
    <pc:docChg chg="mod addSld delSld modSld sldOrd">
      <pc:chgData name="Yifan Jiang" userId="S::yifanj@uchicago.edu::bb48f0ef-307d-4e33-af26-a43b581ca0b2" providerId="AD" clId="Web-{F665DF31-4156-AFB8-61E6-8314126C9564}" dt="2022-05-26T22:14:58.266" v="1305" actId="20577"/>
      <pc:docMkLst>
        <pc:docMk/>
      </pc:docMkLst>
      <pc:sldChg chg="del">
        <pc:chgData name="Yifan Jiang" userId="S::yifanj@uchicago.edu::bb48f0ef-307d-4e33-af26-a43b581ca0b2" providerId="AD" clId="Web-{F665DF31-4156-AFB8-61E6-8314126C9564}" dt="2022-05-26T19:36:51.435" v="47"/>
        <pc:sldMkLst>
          <pc:docMk/>
          <pc:sldMk cId="3357477221" sldId="265"/>
        </pc:sldMkLst>
      </pc:sldChg>
      <pc:sldChg chg="modSp">
        <pc:chgData name="Yifan Jiang" userId="S::yifanj@uchicago.edu::bb48f0ef-307d-4e33-af26-a43b581ca0b2" providerId="AD" clId="Web-{F665DF31-4156-AFB8-61E6-8314126C9564}" dt="2022-05-26T19:49:21.803" v="301" actId="20577"/>
        <pc:sldMkLst>
          <pc:docMk/>
          <pc:sldMk cId="3274216362" sldId="270"/>
        </pc:sldMkLst>
        <pc:spChg chg="mod">
          <ac:chgData name="Yifan Jiang" userId="S::yifanj@uchicago.edu::bb48f0ef-307d-4e33-af26-a43b581ca0b2" providerId="AD" clId="Web-{F665DF31-4156-AFB8-61E6-8314126C9564}" dt="2022-05-26T19:49:21.803" v="301" actId="20577"/>
          <ac:spMkLst>
            <pc:docMk/>
            <pc:sldMk cId="3274216362" sldId="270"/>
            <ac:spMk id="8" creationId="{18DB8ABE-4A65-EF77-E7D6-CDA87716105B}"/>
          </ac:spMkLst>
        </pc:spChg>
      </pc:sldChg>
      <pc:sldChg chg="addSp delSp modSp">
        <pc:chgData name="Yifan Jiang" userId="S::yifanj@uchicago.edu::bb48f0ef-307d-4e33-af26-a43b581ca0b2" providerId="AD" clId="Web-{F665DF31-4156-AFB8-61E6-8314126C9564}" dt="2022-05-26T21:37:09.501" v="524" actId="1076"/>
        <pc:sldMkLst>
          <pc:docMk/>
          <pc:sldMk cId="2347553796" sldId="289"/>
        </pc:sldMkLst>
        <pc:spChg chg="mod">
          <ac:chgData name="Yifan Jiang" userId="S::yifanj@uchicago.edu::bb48f0ef-307d-4e33-af26-a43b581ca0b2" providerId="AD" clId="Web-{F665DF31-4156-AFB8-61E6-8314126C9564}" dt="2022-05-26T19:45:16.353" v="251" actId="20577"/>
          <ac:spMkLst>
            <pc:docMk/>
            <pc:sldMk cId="2347553796" sldId="289"/>
            <ac:spMk id="2" creationId="{488C129D-DCFE-8699-9B54-CC5E0C893314}"/>
          </ac:spMkLst>
        </pc:spChg>
        <pc:spChg chg="add mod">
          <ac:chgData name="Yifan Jiang" userId="S::yifanj@uchicago.edu::bb48f0ef-307d-4e33-af26-a43b581ca0b2" providerId="AD" clId="Web-{F665DF31-4156-AFB8-61E6-8314126C9564}" dt="2022-05-26T21:36:41.423" v="517" actId="14100"/>
          <ac:spMkLst>
            <pc:docMk/>
            <pc:sldMk cId="2347553796" sldId="289"/>
            <ac:spMk id="4" creationId="{D94BF175-C3A3-4676-0DAF-F2833695418F}"/>
          </ac:spMkLst>
        </pc:spChg>
        <pc:spChg chg="mod">
          <ac:chgData name="Yifan Jiang" userId="S::yifanj@uchicago.edu::bb48f0ef-307d-4e33-af26-a43b581ca0b2" providerId="AD" clId="Web-{F665DF31-4156-AFB8-61E6-8314126C9564}" dt="2022-05-26T21:36:31.954" v="515" actId="1076"/>
          <ac:spMkLst>
            <pc:docMk/>
            <pc:sldMk cId="2347553796" sldId="289"/>
            <ac:spMk id="5" creationId="{BAEE676A-697B-80F4-E621-7B85C4FD2913}"/>
          </ac:spMkLst>
        </pc:spChg>
        <pc:spChg chg="add mod">
          <ac:chgData name="Yifan Jiang" userId="S::yifanj@uchicago.edu::bb48f0ef-307d-4e33-af26-a43b581ca0b2" providerId="AD" clId="Web-{F665DF31-4156-AFB8-61E6-8314126C9564}" dt="2022-05-26T21:37:09.501" v="524" actId="1076"/>
          <ac:spMkLst>
            <pc:docMk/>
            <pc:sldMk cId="2347553796" sldId="289"/>
            <ac:spMk id="7" creationId="{511FE8F9-2A34-BD82-4740-B6A806F851DF}"/>
          </ac:spMkLst>
        </pc:spChg>
        <pc:spChg chg="del mod">
          <ac:chgData name="Yifan Jiang" userId="S::yifanj@uchicago.edu::bb48f0ef-307d-4e33-af26-a43b581ca0b2" providerId="AD" clId="Web-{F665DF31-4156-AFB8-61E6-8314126C9564}" dt="2022-05-26T21:36:20.531" v="510"/>
          <ac:spMkLst>
            <pc:docMk/>
            <pc:sldMk cId="2347553796" sldId="289"/>
            <ac:spMk id="24" creationId="{3B1558C6-609D-9642-5204-F742BF28341E}"/>
          </ac:spMkLst>
        </pc:spChg>
        <pc:picChg chg="mod">
          <ac:chgData name="Yifan Jiang" userId="S::yifanj@uchicago.edu::bb48f0ef-307d-4e33-af26-a43b581ca0b2" providerId="AD" clId="Web-{F665DF31-4156-AFB8-61E6-8314126C9564}" dt="2022-05-26T21:36:44.095" v="518" actId="1076"/>
          <ac:picMkLst>
            <pc:docMk/>
            <pc:sldMk cId="2347553796" sldId="289"/>
            <ac:picMk id="25" creationId="{6F400825-85F6-D056-678F-CDF446F4ECAE}"/>
          </ac:picMkLst>
        </pc:picChg>
      </pc:sldChg>
      <pc:sldChg chg="modSp addCm">
        <pc:chgData name="Yifan Jiang" userId="S::yifanj@uchicago.edu::bb48f0ef-307d-4e33-af26-a43b581ca0b2" providerId="AD" clId="Web-{F665DF31-4156-AFB8-61E6-8314126C9564}" dt="2022-05-26T21:45:45.969" v="740" actId="1076"/>
        <pc:sldMkLst>
          <pc:docMk/>
          <pc:sldMk cId="2539957870" sldId="293"/>
        </pc:sldMkLst>
        <pc:spChg chg="mod">
          <ac:chgData name="Yifan Jiang" userId="S::yifanj@uchicago.edu::bb48f0ef-307d-4e33-af26-a43b581ca0b2" providerId="AD" clId="Web-{F665DF31-4156-AFB8-61E6-8314126C9564}" dt="2022-05-26T19:45:36.510" v="256" actId="20577"/>
          <ac:spMkLst>
            <pc:docMk/>
            <pc:sldMk cId="2539957870" sldId="293"/>
            <ac:spMk id="2" creationId="{488C129D-DCFE-8699-9B54-CC5E0C893314}"/>
          </ac:spMkLst>
        </pc:spChg>
        <pc:picChg chg="mod">
          <ac:chgData name="Yifan Jiang" userId="S::yifanj@uchicago.edu::bb48f0ef-307d-4e33-af26-a43b581ca0b2" providerId="AD" clId="Web-{F665DF31-4156-AFB8-61E6-8314126C9564}" dt="2022-05-26T21:45:45.969" v="740" actId="1076"/>
          <ac:picMkLst>
            <pc:docMk/>
            <pc:sldMk cId="2539957870" sldId="293"/>
            <ac:picMk id="15" creationId="{3DF1DC54-7DEE-DD76-1FFC-03D61FF6BA5F}"/>
          </ac:picMkLst>
        </pc:picChg>
      </pc:sldChg>
      <pc:sldChg chg="addSp delSp modSp">
        <pc:chgData name="Yifan Jiang" userId="S::yifanj@uchicago.edu::bb48f0ef-307d-4e33-af26-a43b581ca0b2" providerId="AD" clId="Web-{F665DF31-4156-AFB8-61E6-8314126C9564}" dt="2022-05-26T21:45:57.609" v="744"/>
        <pc:sldMkLst>
          <pc:docMk/>
          <pc:sldMk cId="3079041838" sldId="294"/>
        </pc:sldMkLst>
        <pc:spChg chg="mod">
          <ac:chgData name="Yifan Jiang" userId="S::yifanj@uchicago.edu::bb48f0ef-307d-4e33-af26-a43b581ca0b2" providerId="AD" clId="Web-{F665DF31-4156-AFB8-61E6-8314126C9564}" dt="2022-05-26T21:00:42.590" v="484" actId="20577"/>
          <ac:spMkLst>
            <pc:docMk/>
            <pc:sldMk cId="3079041838" sldId="294"/>
            <ac:spMk id="4" creationId="{A204E518-26FC-8854-B05C-BC41CD6A49B3}"/>
          </ac:spMkLst>
        </pc:spChg>
        <pc:spChg chg="add mod">
          <ac:chgData name="Yifan Jiang" userId="S::yifanj@uchicago.edu::bb48f0ef-307d-4e33-af26-a43b581ca0b2" providerId="AD" clId="Web-{F665DF31-4156-AFB8-61E6-8314126C9564}" dt="2022-05-26T21:00:05.683" v="478" actId="20577"/>
          <ac:spMkLst>
            <pc:docMk/>
            <pc:sldMk cId="3079041838" sldId="294"/>
            <ac:spMk id="6" creationId="{81DBDA80-CE78-4CAF-D969-E454A3AC52CC}"/>
          </ac:spMkLst>
        </pc:spChg>
        <pc:spChg chg="del mod">
          <ac:chgData name="Yifan Jiang" userId="S::yifanj@uchicago.edu::bb48f0ef-307d-4e33-af26-a43b581ca0b2" providerId="AD" clId="Web-{F665DF31-4156-AFB8-61E6-8314126C9564}" dt="2022-05-26T19:46:09.496" v="264"/>
          <ac:spMkLst>
            <pc:docMk/>
            <pc:sldMk cId="3079041838" sldId="294"/>
            <ac:spMk id="22" creationId="{AD022688-528D-25CF-60EB-D4E4592500B8}"/>
          </ac:spMkLst>
        </pc:spChg>
        <pc:picChg chg="add del">
          <ac:chgData name="Yifan Jiang" userId="S::yifanj@uchicago.edu::bb48f0ef-307d-4e33-af26-a43b581ca0b2" providerId="AD" clId="Web-{F665DF31-4156-AFB8-61E6-8314126C9564}" dt="2022-05-26T20:55:11.893" v="394"/>
          <ac:picMkLst>
            <pc:docMk/>
            <pc:sldMk cId="3079041838" sldId="294"/>
            <ac:picMk id="5" creationId="{46BDDE89-B101-6C8A-1850-5D54C9900AA6}"/>
          </ac:picMkLst>
        </pc:picChg>
        <pc:picChg chg="add mod">
          <ac:chgData name="Yifan Jiang" userId="S::yifanj@uchicago.edu::bb48f0ef-307d-4e33-af26-a43b581ca0b2" providerId="AD" clId="Web-{F665DF31-4156-AFB8-61E6-8314126C9564}" dt="2022-05-26T20:41:43.371" v="377" actId="1076"/>
          <ac:picMkLst>
            <pc:docMk/>
            <pc:sldMk cId="3079041838" sldId="294"/>
            <ac:picMk id="8" creationId="{F26F651F-95B2-1CF9-ED4F-98A22E584D8F}"/>
          </ac:picMkLst>
        </pc:picChg>
        <pc:picChg chg="add del mod">
          <ac:chgData name="Yifan Jiang" userId="S::yifanj@uchicago.edu::bb48f0ef-307d-4e33-af26-a43b581ca0b2" providerId="AD" clId="Web-{F665DF31-4156-AFB8-61E6-8314126C9564}" dt="2022-05-26T20:42:16.591" v="382"/>
          <ac:picMkLst>
            <pc:docMk/>
            <pc:sldMk cId="3079041838" sldId="294"/>
            <ac:picMk id="10" creationId="{FC5CEF52-4F04-BFD8-D70A-793027702FD0}"/>
          </ac:picMkLst>
        </pc:picChg>
        <pc:picChg chg="add mod">
          <ac:chgData name="Yifan Jiang" userId="S::yifanj@uchicago.edu::bb48f0ef-307d-4e33-af26-a43b581ca0b2" providerId="AD" clId="Web-{F665DF31-4156-AFB8-61E6-8314126C9564}" dt="2022-05-26T20:55:16.081" v="395" actId="1076"/>
          <ac:picMkLst>
            <pc:docMk/>
            <pc:sldMk cId="3079041838" sldId="294"/>
            <ac:picMk id="11" creationId="{C6F51642-3890-E45C-CDE9-C5DBBCB65BBF}"/>
          </ac:picMkLst>
        </pc:picChg>
        <pc:picChg chg="del">
          <ac:chgData name="Yifan Jiang" userId="S::yifanj@uchicago.edu::bb48f0ef-307d-4e33-af26-a43b581ca0b2" providerId="AD" clId="Web-{F665DF31-4156-AFB8-61E6-8314126C9564}" dt="2022-05-26T20:41:33.511" v="374"/>
          <ac:picMkLst>
            <pc:docMk/>
            <pc:sldMk cId="3079041838" sldId="294"/>
            <ac:picMk id="12" creationId="{9E88D811-1782-56C3-CC6F-1537A22820C1}"/>
          </ac:picMkLst>
        </pc:picChg>
        <pc:picChg chg="add">
          <ac:chgData name="Yifan Jiang" userId="S::yifanj@uchicago.edu::bb48f0ef-307d-4e33-af26-a43b581ca0b2" providerId="AD" clId="Web-{F665DF31-4156-AFB8-61E6-8314126C9564}" dt="2022-05-26T21:45:57.609" v="744"/>
          <ac:picMkLst>
            <pc:docMk/>
            <pc:sldMk cId="3079041838" sldId="294"/>
            <ac:picMk id="13" creationId="{F9F7F28C-BE75-E917-2DB1-9D2B87507DD6}"/>
          </ac:picMkLst>
        </pc:picChg>
        <pc:picChg chg="del">
          <ac:chgData name="Yifan Jiang" userId="S::yifanj@uchicago.edu::bb48f0ef-307d-4e33-af26-a43b581ca0b2" providerId="AD" clId="Web-{F665DF31-4156-AFB8-61E6-8314126C9564}" dt="2022-05-26T21:45:57.094" v="743"/>
          <ac:picMkLst>
            <pc:docMk/>
            <pc:sldMk cId="3079041838" sldId="294"/>
            <ac:picMk id="16" creationId="{95990520-C11A-F2EF-852B-2C8C6894AAD8}"/>
          </ac:picMkLst>
        </pc:picChg>
      </pc:sldChg>
      <pc:sldChg chg="addSp delSp modSp">
        <pc:chgData name="Yifan Jiang" userId="S::yifanj@uchicago.edu::bb48f0ef-307d-4e33-af26-a43b581ca0b2" providerId="AD" clId="Web-{F665DF31-4156-AFB8-61E6-8314126C9564}" dt="2022-05-26T20:59:50.620" v="476" actId="1076"/>
        <pc:sldMkLst>
          <pc:docMk/>
          <pc:sldMk cId="3102684777" sldId="296"/>
        </pc:sldMkLst>
        <pc:spChg chg="mod">
          <ac:chgData name="Yifan Jiang" userId="S::yifanj@uchicago.edu::bb48f0ef-307d-4e33-af26-a43b581ca0b2" providerId="AD" clId="Web-{F665DF31-4156-AFB8-61E6-8314126C9564}" dt="2022-05-26T20:59:17.275" v="467" actId="20577"/>
          <ac:spMkLst>
            <pc:docMk/>
            <pc:sldMk cId="3102684777" sldId="296"/>
            <ac:spMk id="10" creationId="{87DF0931-2F93-B372-67FF-3757C24C0D13}"/>
          </ac:spMkLst>
        </pc:spChg>
        <pc:spChg chg="mod">
          <ac:chgData name="Yifan Jiang" userId="S::yifanj@uchicago.edu::bb48f0ef-307d-4e33-af26-a43b581ca0b2" providerId="AD" clId="Web-{F665DF31-4156-AFB8-61E6-8314126C9564}" dt="2022-05-26T20:58:56.978" v="460" actId="20577"/>
          <ac:spMkLst>
            <pc:docMk/>
            <pc:sldMk cId="3102684777" sldId="296"/>
            <ac:spMk id="12" creationId="{93F6F9FB-0F3C-CE91-07B2-825C8C348A40}"/>
          </ac:spMkLst>
        </pc:spChg>
        <pc:picChg chg="del">
          <ac:chgData name="Yifan Jiang" userId="S::yifanj@uchicago.edu::bb48f0ef-307d-4e33-af26-a43b581ca0b2" providerId="AD" clId="Web-{F665DF31-4156-AFB8-61E6-8314126C9564}" dt="2022-05-26T20:59:22.963" v="468"/>
          <ac:picMkLst>
            <pc:docMk/>
            <pc:sldMk cId="3102684777" sldId="296"/>
            <ac:picMk id="3" creationId="{81628748-199A-8E18-17AD-AEC2F94EBF64}"/>
          </ac:picMkLst>
        </pc:picChg>
        <pc:picChg chg="add mod">
          <ac:chgData name="Yifan Jiang" userId="S::yifanj@uchicago.edu::bb48f0ef-307d-4e33-af26-a43b581ca0b2" providerId="AD" clId="Web-{F665DF31-4156-AFB8-61E6-8314126C9564}" dt="2022-05-26T20:59:50.620" v="476" actId="1076"/>
          <ac:picMkLst>
            <pc:docMk/>
            <pc:sldMk cId="3102684777" sldId="296"/>
            <ac:picMk id="7" creationId="{C8D769FB-089B-88D2-6FBB-8EC2976A1E9F}"/>
          </ac:picMkLst>
        </pc:picChg>
        <pc:picChg chg="add mod">
          <ac:chgData name="Yifan Jiang" userId="S::yifanj@uchicago.edu::bb48f0ef-307d-4e33-af26-a43b581ca0b2" providerId="AD" clId="Web-{F665DF31-4156-AFB8-61E6-8314126C9564}" dt="2022-05-26T20:59:41.557" v="474" actId="1076"/>
          <ac:picMkLst>
            <pc:docMk/>
            <pc:sldMk cId="3102684777" sldId="296"/>
            <ac:picMk id="9" creationId="{F9C15737-78D3-5FC7-C948-2797B794D8E1}"/>
          </ac:picMkLst>
        </pc:picChg>
        <pc:picChg chg="del">
          <ac:chgData name="Yifan Jiang" userId="S::yifanj@uchicago.edu::bb48f0ef-307d-4e33-af26-a43b581ca0b2" providerId="AD" clId="Web-{F665DF31-4156-AFB8-61E6-8314126C9564}" dt="2022-05-26T20:58:53.306" v="457"/>
          <ac:picMkLst>
            <pc:docMk/>
            <pc:sldMk cId="3102684777" sldId="296"/>
            <ac:picMk id="14" creationId="{9B906C88-3331-269F-B5C9-A162BF312E76}"/>
          </ac:picMkLst>
        </pc:picChg>
      </pc:sldChg>
      <pc:sldChg chg="addSp delSp modSp">
        <pc:chgData name="Yifan Jiang" userId="S::yifanj@uchicago.edu::bb48f0ef-307d-4e33-af26-a43b581ca0b2" providerId="AD" clId="Web-{F665DF31-4156-AFB8-61E6-8314126C9564}" dt="2022-05-26T20:37:42.771" v="334" actId="20577"/>
        <pc:sldMkLst>
          <pc:docMk/>
          <pc:sldMk cId="3786680552" sldId="297"/>
        </pc:sldMkLst>
        <pc:spChg chg="mod">
          <ac:chgData name="Yifan Jiang" userId="S::yifanj@uchicago.edu::bb48f0ef-307d-4e33-af26-a43b581ca0b2" providerId="AD" clId="Web-{F665DF31-4156-AFB8-61E6-8314126C9564}" dt="2022-05-26T20:37:42.771" v="334" actId="20577"/>
          <ac:spMkLst>
            <pc:docMk/>
            <pc:sldMk cId="3786680552" sldId="297"/>
            <ac:spMk id="16" creationId="{8014F914-36E5-56E8-37D5-409730E485BA}"/>
          </ac:spMkLst>
        </pc:spChg>
        <pc:picChg chg="add del mod">
          <ac:chgData name="Yifan Jiang" userId="S::yifanj@uchicago.edu::bb48f0ef-307d-4e33-af26-a43b581ca0b2" providerId="AD" clId="Web-{F665DF31-4156-AFB8-61E6-8314126C9564}" dt="2022-05-26T19:44:13.209" v="208"/>
          <ac:picMkLst>
            <pc:docMk/>
            <pc:sldMk cId="3786680552" sldId="297"/>
            <ac:picMk id="2" creationId="{6147DE89-9FC3-9A65-CE02-BB4524421EE1}"/>
          </ac:picMkLst>
        </pc:picChg>
      </pc:sldChg>
      <pc:sldChg chg="addSp delSp modSp">
        <pc:chgData name="Yifan Jiang" userId="S::yifanj@uchicago.edu::bb48f0ef-307d-4e33-af26-a43b581ca0b2" providerId="AD" clId="Web-{F665DF31-4156-AFB8-61E6-8314126C9564}" dt="2022-05-26T21:45:51.250" v="742"/>
        <pc:sldMkLst>
          <pc:docMk/>
          <pc:sldMk cId="3113212882" sldId="298"/>
        </pc:sldMkLst>
        <pc:spChg chg="mod">
          <ac:chgData name="Yifan Jiang" userId="S::yifanj@uchicago.edu::bb48f0ef-307d-4e33-af26-a43b581ca0b2" providerId="AD" clId="Web-{F665DF31-4156-AFB8-61E6-8314126C9564}" dt="2022-05-26T21:00:52.590" v="488" actId="20577"/>
          <ac:spMkLst>
            <pc:docMk/>
            <pc:sldMk cId="3113212882" sldId="298"/>
            <ac:spMk id="4" creationId="{A204E518-26FC-8854-B05C-BC41CD6A49B3}"/>
          </ac:spMkLst>
        </pc:spChg>
        <pc:spChg chg="mod">
          <ac:chgData name="Yifan Jiang" userId="S::yifanj@uchicago.edu::bb48f0ef-307d-4e33-af26-a43b581ca0b2" providerId="AD" clId="Web-{F665DF31-4156-AFB8-61E6-8314126C9564}" dt="2022-05-26T19:47:37.376" v="297" actId="20577"/>
          <ac:spMkLst>
            <pc:docMk/>
            <pc:sldMk cId="3113212882" sldId="298"/>
            <ac:spMk id="25" creationId="{945C3E2A-1603-FF6E-5675-B628332BB432}"/>
          </ac:spMkLst>
        </pc:spChg>
        <pc:picChg chg="add mod">
          <ac:chgData name="Yifan Jiang" userId="S::yifanj@uchicago.edu::bb48f0ef-307d-4e33-af26-a43b581ca0b2" providerId="AD" clId="Web-{F665DF31-4156-AFB8-61E6-8314126C9564}" dt="2022-05-26T20:38:53.101" v="342" actId="1076"/>
          <ac:picMkLst>
            <pc:docMk/>
            <pc:sldMk cId="3113212882" sldId="298"/>
            <ac:picMk id="5" creationId="{F24A8F04-CE52-BBB8-474F-56D265D301AD}"/>
          </ac:picMkLst>
        </pc:picChg>
        <pc:picChg chg="add del">
          <ac:chgData name="Yifan Jiang" userId="S::yifanj@uchicago.edu::bb48f0ef-307d-4e33-af26-a43b581ca0b2" providerId="AD" clId="Web-{F665DF31-4156-AFB8-61E6-8314126C9564}" dt="2022-05-26T20:40:23.634" v="364"/>
          <ac:picMkLst>
            <pc:docMk/>
            <pc:sldMk cId="3113212882" sldId="298"/>
            <ac:picMk id="6" creationId="{49810682-AFE8-B2FD-B4BC-0731F5A0B00F}"/>
          </ac:picMkLst>
        </pc:picChg>
        <pc:picChg chg="del">
          <ac:chgData name="Yifan Jiang" userId="S::yifanj@uchicago.edu::bb48f0ef-307d-4e33-af26-a43b581ca0b2" providerId="AD" clId="Web-{F665DF31-4156-AFB8-61E6-8314126C9564}" dt="2022-05-26T20:38:49.663" v="341"/>
          <ac:picMkLst>
            <pc:docMk/>
            <pc:sldMk cId="3113212882" sldId="298"/>
            <ac:picMk id="8" creationId="{EDDF2D51-A8C6-49D9-9C86-554260E3AFA2}"/>
          </ac:picMkLst>
        </pc:picChg>
        <pc:picChg chg="add del mod">
          <ac:chgData name="Yifan Jiang" userId="S::yifanj@uchicago.edu::bb48f0ef-307d-4e33-af26-a43b581ca0b2" providerId="AD" clId="Web-{F665DF31-4156-AFB8-61E6-8314126C9564}" dt="2022-05-26T20:39:41.774" v="351"/>
          <ac:picMkLst>
            <pc:docMk/>
            <pc:sldMk cId="3113212882" sldId="298"/>
            <ac:picMk id="10" creationId="{2105E716-9E4E-E354-B3F7-C4BFCC2A00AB}"/>
          </ac:picMkLst>
        </pc:picChg>
        <pc:picChg chg="add mod">
          <ac:chgData name="Yifan Jiang" userId="S::yifanj@uchicago.edu::bb48f0ef-307d-4e33-af26-a43b581ca0b2" providerId="AD" clId="Web-{F665DF31-4156-AFB8-61E6-8314126C9564}" dt="2022-05-26T20:40:26.822" v="365" actId="1076"/>
          <ac:picMkLst>
            <pc:docMk/>
            <pc:sldMk cId="3113212882" sldId="298"/>
            <ac:picMk id="11" creationId="{5C01B73B-F60B-27D6-618F-7B62D1594DA3}"/>
          </ac:picMkLst>
        </pc:picChg>
        <pc:picChg chg="add">
          <ac:chgData name="Yifan Jiang" userId="S::yifanj@uchicago.edu::bb48f0ef-307d-4e33-af26-a43b581ca0b2" providerId="AD" clId="Web-{F665DF31-4156-AFB8-61E6-8314126C9564}" dt="2022-05-26T21:45:51.250" v="742"/>
          <ac:picMkLst>
            <pc:docMk/>
            <pc:sldMk cId="3113212882" sldId="298"/>
            <ac:picMk id="13" creationId="{43EECD4D-B5D0-F1ED-55F3-876AE47CB0F0}"/>
          </ac:picMkLst>
        </pc:picChg>
        <pc:picChg chg="del">
          <ac:chgData name="Yifan Jiang" userId="S::yifanj@uchicago.edu::bb48f0ef-307d-4e33-af26-a43b581ca0b2" providerId="AD" clId="Web-{F665DF31-4156-AFB8-61E6-8314126C9564}" dt="2022-05-26T21:45:50.906" v="741"/>
          <ac:picMkLst>
            <pc:docMk/>
            <pc:sldMk cId="3113212882" sldId="298"/>
            <ac:picMk id="19" creationId="{75D5BBC6-1E95-E777-298A-829FD12C0263}"/>
          </ac:picMkLst>
        </pc:picChg>
      </pc:sldChg>
      <pc:sldChg chg="addSp delSp modSp add mod ord replId modShow">
        <pc:chgData name="Yifan Jiang" userId="S::yifanj@uchicago.edu::bb48f0ef-307d-4e33-af26-a43b581ca0b2" providerId="AD" clId="Web-{F665DF31-4156-AFB8-61E6-8314126C9564}" dt="2022-05-26T22:14:58.266" v="1305" actId="20577"/>
        <pc:sldMkLst>
          <pc:docMk/>
          <pc:sldMk cId="4075688827" sldId="300"/>
        </pc:sldMkLst>
        <pc:spChg chg="mod">
          <ac:chgData name="Yifan Jiang" userId="S::yifanj@uchicago.edu::bb48f0ef-307d-4e33-af26-a43b581ca0b2" providerId="AD" clId="Web-{F665DF31-4156-AFB8-61E6-8314126C9564}" dt="2022-05-26T22:14:58.266" v="1305" actId="20577"/>
          <ac:spMkLst>
            <pc:docMk/>
            <pc:sldMk cId="4075688827" sldId="300"/>
            <ac:spMk id="2" creationId="{488C129D-DCFE-8699-9B54-CC5E0C893314}"/>
          </ac:spMkLst>
        </pc:spChg>
        <pc:spChg chg="del">
          <ac:chgData name="Yifan Jiang" userId="S::yifanj@uchicago.edu::bb48f0ef-307d-4e33-af26-a43b581ca0b2" providerId="AD" clId="Web-{F665DF31-4156-AFB8-61E6-8314126C9564}" dt="2022-05-26T21:01:14.341" v="489"/>
          <ac:spMkLst>
            <pc:docMk/>
            <pc:sldMk cId="4075688827" sldId="300"/>
            <ac:spMk id="5" creationId="{BAEE676A-697B-80F4-E621-7B85C4FD2913}"/>
          </ac:spMkLst>
        </pc:spChg>
        <pc:picChg chg="del">
          <ac:chgData name="Yifan Jiang" userId="S::yifanj@uchicago.edu::bb48f0ef-307d-4e33-af26-a43b581ca0b2" providerId="AD" clId="Web-{F665DF31-4156-AFB8-61E6-8314126C9564}" dt="2022-05-26T22:07:50.661" v="1283"/>
          <ac:picMkLst>
            <pc:docMk/>
            <pc:sldMk cId="4075688827" sldId="300"/>
            <ac:picMk id="6" creationId="{C27FD663-DE40-1DF6-A6EB-95147CC2203E}"/>
          </ac:picMkLst>
        </pc:picChg>
        <pc:picChg chg="del">
          <ac:chgData name="Yifan Jiang" userId="S::yifanj@uchicago.edu::bb48f0ef-307d-4e33-af26-a43b581ca0b2" providerId="AD" clId="Web-{F665DF31-4156-AFB8-61E6-8314126C9564}" dt="2022-05-26T22:07:53.114" v="1285"/>
          <ac:picMkLst>
            <pc:docMk/>
            <pc:sldMk cId="4075688827" sldId="300"/>
            <ac:picMk id="14" creationId="{89128AF4-81FC-BCFB-D59E-6E54C469976C}"/>
          </ac:picMkLst>
        </pc:picChg>
        <pc:picChg chg="add del">
          <ac:chgData name="Yifan Jiang" userId="S::yifanj@uchicago.edu::bb48f0ef-307d-4e33-af26-a43b581ca0b2" providerId="AD" clId="Web-{F665DF31-4156-AFB8-61E6-8314126C9564}" dt="2022-05-26T22:07:49.004" v="1281"/>
          <ac:picMkLst>
            <pc:docMk/>
            <pc:sldMk cId="4075688827" sldId="300"/>
            <ac:picMk id="16" creationId="{E5445A59-4BE5-C13F-15FF-D3FB4FCC8521}"/>
          </ac:picMkLst>
        </pc:picChg>
        <pc:picChg chg="del">
          <ac:chgData name="Yifan Jiang" userId="S::yifanj@uchicago.edu::bb48f0ef-307d-4e33-af26-a43b581ca0b2" providerId="AD" clId="Web-{F665DF31-4156-AFB8-61E6-8314126C9564}" dt="2022-05-26T22:07:49.832" v="1282"/>
          <ac:picMkLst>
            <pc:docMk/>
            <pc:sldMk cId="4075688827" sldId="300"/>
            <ac:picMk id="20" creationId="{E6EFE975-36BE-47B9-FDB4-3E80F56AABCC}"/>
          </ac:picMkLst>
        </pc:picChg>
        <pc:picChg chg="del">
          <ac:chgData name="Yifan Jiang" userId="S::yifanj@uchicago.edu::bb48f0ef-307d-4e33-af26-a43b581ca0b2" providerId="AD" clId="Web-{F665DF31-4156-AFB8-61E6-8314126C9564}" dt="2022-05-26T22:07:52.114" v="1284"/>
          <ac:picMkLst>
            <pc:docMk/>
            <pc:sldMk cId="4075688827" sldId="300"/>
            <ac:picMk id="22" creationId="{B33AA392-7F67-3FF5-DEAB-BD62D31030D8}"/>
          </ac:picMkLst>
        </pc:picChg>
      </pc:sldChg>
      <pc:sldChg chg="addSp delSp modSp add replId">
        <pc:chgData name="Yifan Jiang" userId="S::yifanj@uchicago.edu::bb48f0ef-307d-4e33-af26-a43b581ca0b2" providerId="AD" clId="Web-{F665DF31-4156-AFB8-61E6-8314126C9564}" dt="2022-05-26T22:10:32.118" v="1302" actId="1076"/>
        <pc:sldMkLst>
          <pc:docMk/>
          <pc:sldMk cId="56836674" sldId="301"/>
        </pc:sldMkLst>
        <pc:spChg chg="del">
          <ac:chgData name="Yifan Jiang" userId="S::yifanj@uchicago.edu::bb48f0ef-307d-4e33-af26-a43b581ca0b2" providerId="AD" clId="Web-{F665DF31-4156-AFB8-61E6-8314126C9564}" dt="2022-05-26T21:01:26.810" v="492"/>
          <ac:spMkLst>
            <pc:docMk/>
            <pc:sldMk cId="56836674" sldId="301"/>
            <ac:spMk id="5" creationId="{EEEDD45B-6A6C-5429-6D41-409E74257D84}"/>
          </ac:spMkLst>
        </pc:spChg>
        <pc:spChg chg="del">
          <ac:chgData name="Yifan Jiang" userId="S::yifanj@uchicago.edu::bb48f0ef-307d-4e33-af26-a43b581ca0b2" providerId="AD" clId="Web-{F665DF31-4156-AFB8-61E6-8314126C9564}" dt="2022-05-26T21:01:36.904" v="500"/>
          <ac:spMkLst>
            <pc:docMk/>
            <pc:sldMk cId="56836674" sldId="301"/>
            <ac:spMk id="8" creationId="{A6A9F1C7-703E-1ACA-0DFD-ABE3570416F3}"/>
          </ac:spMkLst>
        </pc:spChg>
        <pc:spChg chg="del">
          <ac:chgData name="Yifan Jiang" userId="S::yifanj@uchicago.edu::bb48f0ef-307d-4e33-af26-a43b581ca0b2" providerId="AD" clId="Web-{F665DF31-4156-AFB8-61E6-8314126C9564}" dt="2022-05-26T21:01:30.466" v="495"/>
          <ac:spMkLst>
            <pc:docMk/>
            <pc:sldMk cId="56836674" sldId="301"/>
            <ac:spMk id="10" creationId="{87DF0931-2F93-B372-67FF-3757C24C0D13}"/>
          </ac:spMkLst>
        </pc:spChg>
        <pc:spChg chg="del">
          <ac:chgData name="Yifan Jiang" userId="S::yifanj@uchicago.edu::bb48f0ef-307d-4e33-af26-a43b581ca0b2" providerId="AD" clId="Web-{F665DF31-4156-AFB8-61E6-8314126C9564}" dt="2022-05-26T21:01:32.123" v="496"/>
          <ac:spMkLst>
            <pc:docMk/>
            <pc:sldMk cId="56836674" sldId="301"/>
            <ac:spMk id="12" creationId="{93F6F9FB-0F3C-CE91-07B2-825C8C348A40}"/>
          </ac:spMkLst>
        </pc:spChg>
        <pc:spChg chg="del">
          <ac:chgData name="Yifan Jiang" userId="S::yifanj@uchicago.edu::bb48f0ef-307d-4e33-af26-a43b581ca0b2" providerId="AD" clId="Web-{F665DF31-4156-AFB8-61E6-8314126C9564}" dt="2022-05-26T21:01:35.388" v="499"/>
          <ac:spMkLst>
            <pc:docMk/>
            <pc:sldMk cId="56836674" sldId="301"/>
            <ac:spMk id="16" creationId="{56130BAC-1432-E3BA-4750-94553A3AB701}"/>
          </ac:spMkLst>
        </pc:spChg>
        <pc:spChg chg="del">
          <ac:chgData name="Yifan Jiang" userId="S::yifanj@uchicago.edu::bb48f0ef-307d-4e33-af26-a43b581ca0b2" providerId="AD" clId="Web-{F665DF31-4156-AFB8-61E6-8314126C9564}" dt="2022-05-26T21:01:28.529" v="493"/>
          <ac:spMkLst>
            <pc:docMk/>
            <pc:sldMk cId="56836674" sldId="301"/>
            <ac:spMk id="17" creationId="{36C8990D-1D04-B36A-E47E-8BFD82D50047}"/>
          </ac:spMkLst>
        </pc:spChg>
        <pc:spChg chg="add mod">
          <ac:chgData name="Yifan Jiang" userId="S::yifanj@uchicago.edu::bb48f0ef-307d-4e33-af26-a43b581ca0b2" providerId="AD" clId="Web-{F665DF31-4156-AFB8-61E6-8314126C9564}" dt="2022-05-26T21:57:40.019" v="1129" actId="1076"/>
          <ac:spMkLst>
            <pc:docMk/>
            <pc:sldMk cId="56836674" sldId="301"/>
            <ac:spMk id="2293" creationId="{D5E89A96-47F6-D05F-C14B-D7EB5AC292B1}"/>
          </ac:spMkLst>
        </pc:spChg>
        <pc:spChg chg="add mod">
          <ac:chgData name="Yifan Jiang" userId="S::yifanj@uchicago.edu::bb48f0ef-307d-4e33-af26-a43b581ca0b2" providerId="AD" clId="Web-{F665DF31-4156-AFB8-61E6-8314126C9564}" dt="2022-05-26T21:57:44.785" v="1136" actId="1076"/>
          <ac:spMkLst>
            <pc:docMk/>
            <pc:sldMk cId="56836674" sldId="301"/>
            <ac:spMk id="2295" creationId="{C6E23608-E63C-0119-61D6-C745B222998D}"/>
          </ac:spMkLst>
        </pc:spChg>
        <pc:spChg chg="add mod">
          <ac:chgData name="Yifan Jiang" userId="S::yifanj@uchicago.edu::bb48f0ef-307d-4e33-af26-a43b581ca0b2" providerId="AD" clId="Web-{F665DF31-4156-AFB8-61E6-8314126C9564}" dt="2022-05-26T22:09:59.773" v="1300" actId="20577"/>
          <ac:spMkLst>
            <pc:docMk/>
            <pc:sldMk cId="56836674" sldId="301"/>
            <ac:spMk id="2297" creationId="{DFC4A207-6481-ED5C-FE93-29BF00FA6AD3}"/>
          </ac:spMkLst>
        </pc:spChg>
        <pc:spChg chg="add mod">
          <ac:chgData name="Yifan Jiang" userId="S::yifanj@uchicago.edu::bb48f0ef-307d-4e33-af26-a43b581ca0b2" providerId="AD" clId="Web-{F665DF31-4156-AFB8-61E6-8314126C9564}" dt="2022-05-26T21:57:40.082" v="1132" actId="1076"/>
          <ac:spMkLst>
            <pc:docMk/>
            <pc:sldMk cId="56836674" sldId="301"/>
            <ac:spMk id="2301" creationId="{087C15AD-7CFD-0551-373D-6615FA620157}"/>
          </ac:spMkLst>
        </pc:spChg>
        <pc:spChg chg="add mod">
          <ac:chgData name="Yifan Jiang" userId="S::yifanj@uchicago.edu::bb48f0ef-307d-4e33-af26-a43b581ca0b2" providerId="AD" clId="Web-{F665DF31-4156-AFB8-61E6-8314126C9564}" dt="2022-05-26T21:57:22.284" v="1091" actId="1076"/>
          <ac:spMkLst>
            <pc:docMk/>
            <pc:sldMk cId="56836674" sldId="301"/>
            <ac:spMk id="2303" creationId="{21F68646-AEB4-2308-2847-F4BAA9532690}"/>
          </ac:spMkLst>
        </pc:spChg>
        <pc:spChg chg="add mod">
          <ac:chgData name="Yifan Jiang" userId="S::yifanj@uchicago.edu::bb48f0ef-307d-4e33-af26-a43b581ca0b2" providerId="AD" clId="Web-{F665DF31-4156-AFB8-61E6-8314126C9564}" dt="2022-05-26T21:57:54.191" v="1139" actId="1076"/>
          <ac:spMkLst>
            <pc:docMk/>
            <pc:sldMk cId="56836674" sldId="301"/>
            <ac:spMk id="2304" creationId="{11CF2ACE-ADC2-DADF-BD57-041349E36008}"/>
          </ac:spMkLst>
        </pc:spChg>
        <pc:spChg chg="add mod">
          <ac:chgData name="Yifan Jiang" userId="S::yifanj@uchicago.edu::bb48f0ef-307d-4e33-af26-a43b581ca0b2" providerId="AD" clId="Web-{F665DF31-4156-AFB8-61E6-8314126C9564}" dt="2022-05-26T22:09:59.773" v="1299" actId="20577"/>
          <ac:spMkLst>
            <pc:docMk/>
            <pc:sldMk cId="56836674" sldId="301"/>
            <ac:spMk id="2305" creationId="{96B07819-AE91-5977-5E14-673549B4AE37}"/>
          </ac:spMkLst>
        </pc:spChg>
        <pc:spChg chg="add del mod">
          <ac:chgData name="Yifan Jiang" userId="S::yifanj@uchicago.edu::bb48f0ef-307d-4e33-af26-a43b581ca0b2" providerId="AD" clId="Web-{F665DF31-4156-AFB8-61E6-8314126C9564}" dt="2022-05-26T21:50:25.945" v="880"/>
          <ac:spMkLst>
            <pc:docMk/>
            <pc:sldMk cId="56836674" sldId="301"/>
            <ac:spMk id="2308" creationId="{F70C0823-2C3B-73F9-A5B9-6FCE4ED1C20E}"/>
          </ac:spMkLst>
        </pc:spChg>
        <pc:spChg chg="add mod">
          <ac:chgData name="Yifan Jiang" userId="S::yifanj@uchicago.edu::bb48f0ef-307d-4e33-af26-a43b581ca0b2" providerId="AD" clId="Web-{F665DF31-4156-AFB8-61E6-8314126C9564}" dt="2022-05-26T21:57:40.097" v="1133" actId="1076"/>
          <ac:spMkLst>
            <pc:docMk/>
            <pc:sldMk cId="56836674" sldId="301"/>
            <ac:spMk id="2309" creationId="{EE091135-EF0D-6AF1-3CF7-4C41F3C4A840}"/>
          </ac:spMkLst>
        </pc:spChg>
        <pc:spChg chg="add mod">
          <ac:chgData name="Yifan Jiang" userId="S::yifanj@uchicago.edu::bb48f0ef-307d-4e33-af26-a43b581ca0b2" providerId="AD" clId="Web-{F665DF31-4156-AFB8-61E6-8314126C9564}" dt="2022-05-26T21:57:40.113" v="1134" actId="1076"/>
          <ac:spMkLst>
            <pc:docMk/>
            <pc:sldMk cId="56836674" sldId="301"/>
            <ac:spMk id="2310" creationId="{61F103A6-CB5F-F426-BF81-2D2A400E142A}"/>
          </ac:spMkLst>
        </pc:spChg>
        <pc:spChg chg="add mod">
          <ac:chgData name="Yifan Jiang" userId="S::yifanj@uchicago.edu::bb48f0ef-307d-4e33-af26-a43b581ca0b2" providerId="AD" clId="Web-{F665DF31-4156-AFB8-61E6-8314126C9564}" dt="2022-05-26T21:57:22.362" v="1095" actId="1076"/>
          <ac:spMkLst>
            <pc:docMk/>
            <pc:sldMk cId="56836674" sldId="301"/>
            <ac:spMk id="2311" creationId="{5E7BEDDE-21D2-F7EB-E7D8-5B0F4E1E205B}"/>
          </ac:spMkLst>
        </pc:spChg>
        <pc:spChg chg="add mod">
          <ac:chgData name="Yifan Jiang" userId="S::yifanj@uchicago.edu::bb48f0ef-307d-4e33-af26-a43b581ca0b2" providerId="AD" clId="Web-{F665DF31-4156-AFB8-61E6-8314126C9564}" dt="2022-05-26T21:57:22.378" v="1096" actId="1076"/>
          <ac:spMkLst>
            <pc:docMk/>
            <pc:sldMk cId="56836674" sldId="301"/>
            <ac:spMk id="2312" creationId="{E945C200-4177-41FA-83B6-9A81D5F6C757}"/>
          </ac:spMkLst>
        </pc:spChg>
        <pc:spChg chg="add mod">
          <ac:chgData name="Yifan Jiang" userId="S::yifanj@uchicago.edu::bb48f0ef-307d-4e33-af26-a43b581ca0b2" providerId="AD" clId="Web-{F665DF31-4156-AFB8-61E6-8314126C9564}" dt="2022-05-26T21:57:22.394" v="1097" actId="1076"/>
          <ac:spMkLst>
            <pc:docMk/>
            <pc:sldMk cId="56836674" sldId="301"/>
            <ac:spMk id="2313" creationId="{F454A83D-1B63-E2D8-88A9-524416CA9DFC}"/>
          </ac:spMkLst>
        </pc:spChg>
        <pc:spChg chg="add del">
          <ac:chgData name="Yifan Jiang" userId="S::yifanj@uchicago.edu::bb48f0ef-307d-4e33-af26-a43b581ca0b2" providerId="AD" clId="Web-{F665DF31-4156-AFB8-61E6-8314126C9564}" dt="2022-05-26T21:52:32.526" v="932"/>
          <ac:spMkLst>
            <pc:docMk/>
            <pc:sldMk cId="56836674" sldId="301"/>
            <ac:spMk id="2314" creationId="{D9E69F47-0136-CB57-4A0E-53C77A411C57}"/>
          </ac:spMkLst>
        </pc:spChg>
        <pc:spChg chg="add mod">
          <ac:chgData name="Yifan Jiang" userId="S::yifanj@uchicago.edu::bb48f0ef-307d-4e33-af26-a43b581ca0b2" providerId="AD" clId="Web-{F665DF31-4156-AFB8-61E6-8314126C9564}" dt="2022-05-26T21:57:22.409" v="1098" actId="1076"/>
          <ac:spMkLst>
            <pc:docMk/>
            <pc:sldMk cId="56836674" sldId="301"/>
            <ac:spMk id="2316" creationId="{04AC73E0-E48B-2648-6B97-65A3B9671EA5}"/>
          </ac:spMkLst>
        </pc:spChg>
        <pc:spChg chg="add mod">
          <ac:chgData name="Yifan Jiang" userId="S::yifanj@uchicago.edu::bb48f0ef-307d-4e33-af26-a43b581ca0b2" providerId="AD" clId="Web-{F665DF31-4156-AFB8-61E6-8314126C9564}" dt="2022-05-26T21:58:03.848" v="1143" actId="1076"/>
          <ac:spMkLst>
            <pc:docMk/>
            <pc:sldMk cId="56836674" sldId="301"/>
            <ac:spMk id="2317" creationId="{C39331CC-D57B-8379-D5D1-76AB28162187}"/>
          </ac:spMkLst>
        </pc:spChg>
        <pc:spChg chg="add mod">
          <ac:chgData name="Yifan Jiang" userId="S::yifanj@uchicago.edu::bb48f0ef-307d-4e33-af26-a43b581ca0b2" providerId="AD" clId="Web-{F665DF31-4156-AFB8-61E6-8314126C9564}" dt="2022-05-26T22:09:59.773" v="1298" actId="20577"/>
          <ac:spMkLst>
            <pc:docMk/>
            <pc:sldMk cId="56836674" sldId="301"/>
            <ac:spMk id="2318" creationId="{4BA09768-6031-1C93-58C2-B7D1B8B2E14E}"/>
          </ac:spMkLst>
        </pc:spChg>
        <pc:spChg chg="add mod">
          <ac:chgData name="Yifan Jiang" userId="S::yifanj@uchicago.edu::bb48f0ef-307d-4e33-af26-a43b581ca0b2" providerId="AD" clId="Web-{F665DF31-4156-AFB8-61E6-8314126C9564}" dt="2022-05-26T21:57:22.487" v="1102" actId="1076"/>
          <ac:spMkLst>
            <pc:docMk/>
            <pc:sldMk cId="56836674" sldId="301"/>
            <ac:spMk id="2320" creationId="{1CEA0023-D570-8068-4189-A0913E82426E}"/>
          </ac:spMkLst>
        </pc:spChg>
        <pc:spChg chg="add mod">
          <ac:chgData name="Yifan Jiang" userId="S::yifanj@uchicago.edu::bb48f0ef-307d-4e33-af26-a43b581ca0b2" providerId="AD" clId="Web-{F665DF31-4156-AFB8-61E6-8314126C9564}" dt="2022-05-26T21:57:22.503" v="1103" actId="1076"/>
          <ac:spMkLst>
            <pc:docMk/>
            <pc:sldMk cId="56836674" sldId="301"/>
            <ac:spMk id="2321" creationId="{608FE064-A167-2745-77FC-CE0873E9C3D6}"/>
          </ac:spMkLst>
        </pc:spChg>
        <pc:spChg chg="add mod">
          <ac:chgData name="Yifan Jiang" userId="S::yifanj@uchicago.edu::bb48f0ef-307d-4e33-af26-a43b581ca0b2" providerId="AD" clId="Web-{F665DF31-4156-AFB8-61E6-8314126C9564}" dt="2022-05-26T21:57:22.519" v="1104" actId="1076"/>
          <ac:spMkLst>
            <pc:docMk/>
            <pc:sldMk cId="56836674" sldId="301"/>
            <ac:spMk id="2322" creationId="{2E862EC6-0F0E-A1E6-CF50-598527F471EE}"/>
          </ac:spMkLst>
        </pc:spChg>
        <pc:spChg chg="add mod">
          <ac:chgData name="Yifan Jiang" userId="S::yifanj@uchicago.edu::bb48f0ef-307d-4e33-af26-a43b581ca0b2" providerId="AD" clId="Web-{F665DF31-4156-AFB8-61E6-8314126C9564}" dt="2022-05-26T21:57:22.565" v="1106" actId="1076"/>
          <ac:spMkLst>
            <pc:docMk/>
            <pc:sldMk cId="56836674" sldId="301"/>
            <ac:spMk id="2324" creationId="{DC8C56F5-7A03-450C-0FDA-392905D44A4A}"/>
          </ac:spMkLst>
        </pc:spChg>
        <pc:spChg chg="add mod">
          <ac:chgData name="Yifan Jiang" userId="S::yifanj@uchicago.edu::bb48f0ef-307d-4e33-af26-a43b581ca0b2" providerId="AD" clId="Web-{F665DF31-4156-AFB8-61E6-8314126C9564}" dt="2022-05-26T21:59:50.710" v="1202" actId="20577"/>
          <ac:spMkLst>
            <pc:docMk/>
            <pc:sldMk cId="56836674" sldId="301"/>
            <ac:spMk id="2325" creationId="{458403F4-E51C-3FF1-F3B0-9B3867748E3E}"/>
          </ac:spMkLst>
        </pc:spChg>
        <pc:spChg chg="add mod">
          <ac:chgData name="Yifan Jiang" userId="S::yifanj@uchicago.edu::bb48f0ef-307d-4e33-af26-a43b581ca0b2" providerId="AD" clId="Web-{F665DF31-4156-AFB8-61E6-8314126C9564}" dt="2022-05-26T22:09:59.773" v="1297" actId="20577"/>
          <ac:spMkLst>
            <pc:docMk/>
            <pc:sldMk cId="56836674" sldId="301"/>
            <ac:spMk id="2326" creationId="{4468CA18-6649-3EEF-1A92-FABDECB66479}"/>
          </ac:spMkLst>
        </pc:spChg>
        <pc:spChg chg="add mod">
          <ac:chgData name="Yifan Jiang" userId="S::yifanj@uchicago.edu::bb48f0ef-307d-4e33-af26-a43b581ca0b2" providerId="AD" clId="Web-{F665DF31-4156-AFB8-61E6-8314126C9564}" dt="2022-05-26T21:57:22.628" v="1110" actId="1076"/>
          <ac:spMkLst>
            <pc:docMk/>
            <pc:sldMk cId="56836674" sldId="301"/>
            <ac:spMk id="2328" creationId="{3C1342F0-3231-084D-2D5A-DC181078BE90}"/>
          </ac:spMkLst>
        </pc:spChg>
        <pc:spChg chg="add mod">
          <ac:chgData name="Yifan Jiang" userId="S::yifanj@uchicago.edu::bb48f0ef-307d-4e33-af26-a43b581ca0b2" providerId="AD" clId="Web-{F665DF31-4156-AFB8-61E6-8314126C9564}" dt="2022-05-26T21:57:22.644" v="1111" actId="1076"/>
          <ac:spMkLst>
            <pc:docMk/>
            <pc:sldMk cId="56836674" sldId="301"/>
            <ac:spMk id="2329" creationId="{5DA4711F-22A7-B8F5-0DAB-B52B03D45054}"/>
          </ac:spMkLst>
        </pc:spChg>
        <pc:spChg chg="add mod">
          <ac:chgData name="Yifan Jiang" userId="S::yifanj@uchicago.edu::bb48f0ef-307d-4e33-af26-a43b581ca0b2" providerId="AD" clId="Web-{F665DF31-4156-AFB8-61E6-8314126C9564}" dt="2022-05-26T21:57:22.675" v="1112" actId="1076"/>
          <ac:spMkLst>
            <pc:docMk/>
            <pc:sldMk cId="56836674" sldId="301"/>
            <ac:spMk id="2330" creationId="{387EBA29-3F44-04B2-5606-6889CC4F2020}"/>
          </ac:spMkLst>
        </pc:spChg>
        <pc:spChg chg="add mod">
          <ac:chgData name="Yifan Jiang" userId="S::yifanj@uchicago.edu::bb48f0ef-307d-4e33-af26-a43b581ca0b2" providerId="AD" clId="Web-{F665DF31-4156-AFB8-61E6-8314126C9564}" dt="2022-05-26T21:57:22.690" v="1113" actId="1076"/>
          <ac:spMkLst>
            <pc:docMk/>
            <pc:sldMk cId="56836674" sldId="301"/>
            <ac:spMk id="2331" creationId="{D38D29F0-5835-1212-291C-E704C29693BA}"/>
          </ac:spMkLst>
        </pc:spChg>
        <pc:spChg chg="add mod">
          <ac:chgData name="Yifan Jiang" userId="S::yifanj@uchicago.edu::bb48f0ef-307d-4e33-af26-a43b581ca0b2" providerId="AD" clId="Web-{F665DF31-4156-AFB8-61E6-8314126C9564}" dt="2022-05-26T22:09:59.773" v="1296" actId="20577"/>
          <ac:spMkLst>
            <pc:docMk/>
            <pc:sldMk cId="56836674" sldId="301"/>
            <ac:spMk id="2332" creationId="{91CC612A-0093-644F-4064-1F087A2E29BD}"/>
          </ac:spMkLst>
        </pc:spChg>
        <pc:spChg chg="add mod">
          <ac:chgData name="Yifan Jiang" userId="S::yifanj@uchicago.edu::bb48f0ef-307d-4e33-af26-a43b581ca0b2" providerId="AD" clId="Web-{F665DF31-4156-AFB8-61E6-8314126C9564}" dt="2022-05-26T22:00:16.945" v="1211" actId="1076"/>
          <ac:spMkLst>
            <pc:docMk/>
            <pc:sldMk cId="56836674" sldId="301"/>
            <ac:spMk id="2334" creationId="{78B36A85-1426-3DB5-11FC-7D6EA48CEAE5}"/>
          </ac:spMkLst>
        </pc:spChg>
        <pc:spChg chg="add mod">
          <ac:chgData name="Yifan Jiang" userId="S::yifanj@uchicago.edu::bb48f0ef-307d-4e33-af26-a43b581ca0b2" providerId="AD" clId="Web-{F665DF31-4156-AFB8-61E6-8314126C9564}" dt="2022-05-26T22:00:16.961" v="1212" actId="1076"/>
          <ac:spMkLst>
            <pc:docMk/>
            <pc:sldMk cId="56836674" sldId="301"/>
            <ac:spMk id="2335" creationId="{6F649552-B7F3-5DD7-7589-CAFD52AA5409}"/>
          </ac:spMkLst>
        </pc:spChg>
        <pc:spChg chg="add mod">
          <ac:chgData name="Yifan Jiang" userId="S::yifanj@uchicago.edu::bb48f0ef-307d-4e33-af26-a43b581ca0b2" providerId="AD" clId="Web-{F665DF31-4156-AFB8-61E6-8314126C9564}" dt="2022-05-26T22:00:16.992" v="1213" actId="1076"/>
          <ac:spMkLst>
            <pc:docMk/>
            <pc:sldMk cId="56836674" sldId="301"/>
            <ac:spMk id="2336" creationId="{638C362F-1821-6EC6-9B95-CE198168F38E}"/>
          </ac:spMkLst>
        </pc:spChg>
        <pc:spChg chg="add del">
          <ac:chgData name="Yifan Jiang" userId="S::yifanj@uchicago.edu::bb48f0ef-307d-4e33-af26-a43b581ca0b2" providerId="AD" clId="Web-{F665DF31-4156-AFB8-61E6-8314126C9564}" dt="2022-05-26T21:58:16.442" v="1176"/>
          <ac:spMkLst>
            <pc:docMk/>
            <pc:sldMk cId="56836674" sldId="301"/>
            <ac:spMk id="2338" creationId="{857B9B3F-FFD1-2D5D-0A9E-1D43A986F0DD}"/>
          </ac:spMkLst>
        </pc:spChg>
        <pc:spChg chg="add del">
          <ac:chgData name="Yifan Jiang" userId="S::yifanj@uchicago.edu::bb48f0ef-307d-4e33-af26-a43b581ca0b2" providerId="AD" clId="Web-{F665DF31-4156-AFB8-61E6-8314126C9564}" dt="2022-05-26T21:58:16.442" v="1175"/>
          <ac:spMkLst>
            <pc:docMk/>
            <pc:sldMk cId="56836674" sldId="301"/>
            <ac:spMk id="2339" creationId="{31A6FAAC-31D4-EF6D-F745-78F57783943C}"/>
          </ac:spMkLst>
        </pc:spChg>
        <pc:spChg chg="add del">
          <ac:chgData name="Yifan Jiang" userId="S::yifanj@uchicago.edu::bb48f0ef-307d-4e33-af26-a43b581ca0b2" providerId="AD" clId="Web-{F665DF31-4156-AFB8-61E6-8314126C9564}" dt="2022-05-26T21:58:16.442" v="1174"/>
          <ac:spMkLst>
            <pc:docMk/>
            <pc:sldMk cId="56836674" sldId="301"/>
            <ac:spMk id="2340" creationId="{4E2DC777-B905-868F-BA81-C9AFD8D3539C}"/>
          </ac:spMkLst>
        </pc:spChg>
        <pc:spChg chg="add del">
          <ac:chgData name="Yifan Jiang" userId="S::yifanj@uchicago.edu::bb48f0ef-307d-4e33-af26-a43b581ca0b2" providerId="AD" clId="Web-{F665DF31-4156-AFB8-61E6-8314126C9564}" dt="2022-05-26T21:58:16.442" v="1172"/>
          <ac:spMkLst>
            <pc:docMk/>
            <pc:sldMk cId="56836674" sldId="301"/>
            <ac:spMk id="2342" creationId="{FF61806D-C661-C302-44CE-4A4423421738}"/>
          </ac:spMkLst>
        </pc:spChg>
        <pc:spChg chg="add del">
          <ac:chgData name="Yifan Jiang" userId="S::yifanj@uchicago.edu::bb48f0ef-307d-4e33-af26-a43b581ca0b2" providerId="AD" clId="Web-{F665DF31-4156-AFB8-61E6-8314126C9564}" dt="2022-05-26T21:58:16.442" v="1171"/>
          <ac:spMkLst>
            <pc:docMk/>
            <pc:sldMk cId="56836674" sldId="301"/>
            <ac:spMk id="2343" creationId="{F800E996-40B5-5481-0501-0A1C5F82B376}"/>
          </ac:spMkLst>
        </pc:spChg>
        <pc:spChg chg="add del">
          <ac:chgData name="Yifan Jiang" userId="S::yifanj@uchicago.edu::bb48f0ef-307d-4e33-af26-a43b581ca0b2" providerId="AD" clId="Web-{F665DF31-4156-AFB8-61E6-8314126C9564}" dt="2022-05-26T21:58:16.442" v="1170"/>
          <ac:spMkLst>
            <pc:docMk/>
            <pc:sldMk cId="56836674" sldId="301"/>
            <ac:spMk id="2344" creationId="{1A2115F4-8440-0DD4-90DA-4CF04A55FAA8}"/>
          </ac:spMkLst>
        </pc:spChg>
        <pc:spChg chg="add del">
          <ac:chgData name="Yifan Jiang" userId="S::yifanj@uchicago.edu::bb48f0ef-307d-4e33-af26-a43b581ca0b2" providerId="AD" clId="Web-{F665DF31-4156-AFB8-61E6-8314126C9564}" dt="2022-05-26T21:58:16.442" v="1169"/>
          <ac:spMkLst>
            <pc:docMk/>
            <pc:sldMk cId="56836674" sldId="301"/>
            <ac:spMk id="2345" creationId="{31090A7A-2E3C-6225-60B1-6DA2D5771EA5}"/>
          </ac:spMkLst>
        </pc:spChg>
        <pc:spChg chg="add del">
          <ac:chgData name="Yifan Jiang" userId="S::yifanj@uchicago.edu::bb48f0ef-307d-4e33-af26-a43b581ca0b2" providerId="AD" clId="Web-{F665DF31-4156-AFB8-61E6-8314126C9564}" dt="2022-05-26T21:58:16.442" v="1168"/>
          <ac:spMkLst>
            <pc:docMk/>
            <pc:sldMk cId="56836674" sldId="301"/>
            <ac:spMk id="2346" creationId="{3A132781-46D9-C910-AEA1-75E41A6BEEB1}"/>
          </ac:spMkLst>
        </pc:spChg>
        <pc:spChg chg="add del">
          <ac:chgData name="Yifan Jiang" userId="S::yifanj@uchicago.edu::bb48f0ef-307d-4e33-af26-a43b581ca0b2" providerId="AD" clId="Web-{F665DF31-4156-AFB8-61E6-8314126C9564}" dt="2022-05-26T21:58:16.442" v="1166"/>
          <ac:spMkLst>
            <pc:docMk/>
            <pc:sldMk cId="56836674" sldId="301"/>
            <ac:spMk id="2348" creationId="{9C635415-BAA8-892C-3B1C-9937DAEAFE9D}"/>
          </ac:spMkLst>
        </pc:spChg>
        <pc:spChg chg="add del">
          <ac:chgData name="Yifan Jiang" userId="S::yifanj@uchicago.edu::bb48f0ef-307d-4e33-af26-a43b581ca0b2" providerId="AD" clId="Web-{F665DF31-4156-AFB8-61E6-8314126C9564}" dt="2022-05-26T21:58:16.442" v="1165"/>
          <ac:spMkLst>
            <pc:docMk/>
            <pc:sldMk cId="56836674" sldId="301"/>
            <ac:spMk id="2349" creationId="{05407017-94D1-F40C-D227-9DD44FE3FA01}"/>
          </ac:spMkLst>
        </pc:spChg>
        <pc:spChg chg="add del">
          <ac:chgData name="Yifan Jiang" userId="S::yifanj@uchicago.edu::bb48f0ef-307d-4e33-af26-a43b581ca0b2" providerId="AD" clId="Web-{F665DF31-4156-AFB8-61E6-8314126C9564}" dt="2022-05-26T21:58:16.442" v="1164"/>
          <ac:spMkLst>
            <pc:docMk/>
            <pc:sldMk cId="56836674" sldId="301"/>
            <ac:spMk id="2350" creationId="{4B05F89C-4A08-F341-5E40-E9EC42A9A77A}"/>
          </ac:spMkLst>
        </pc:spChg>
        <pc:spChg chg="add mod">
          <ac:chgData name="Yifan Jiang" userId="S::yifanj@uchicago.edu::bb48f0ef-307d-4e33-af26-a43b581ca0b2" providerId="AD" clId="Web-{F665DF31-4156-AFB8-61E6-8314126C9564}" dt="2022-05-26T21:58:38.724" v="1184" actId="20577"/>
          <ac:spMkLst>
            <pc:docMk/>
            <pc:sldMk cId="56836674" sldId="301"/>
            <ac:spMk id="2352" creationId="{15F3C6B2-C65A-E805-A03C-8CB219D401C5}"/>
          </ac:spMkLst>
        </pc:spChg>
        <pc:graphicFrameChg chg="add del mod modGraphic">
          <ac:chgData name="Yifan Jiang" userId="S::yifanj@uchicago.edu::bb48f0ef-307d-4e33-af26-a43b581ca0b2" providerId="AD" clId="Web-{F665DF31-4156-AFB8-61E6-8314126C9564}" dt="2022-05-26T21:45:17.358" v="737"/>
          <ac:graphicFrameMkLst>
            <pc:docMk/>
            <pc:sldMk cId="56836674" sldId="301"/>
            <ac:graphicFrameMk id="3" creationId="{4B13E372-6A8B-7A5B-3260-DF9427BAB14C}"/>
          </ac:graphicFrameMkLst>
        </pc:graphicFrameChg>
        <pc:graphicFrameChg chg="add del mod modGraphic">
          <ac:chgData name="Yifan Jiang" userId="S::yifanj@uchicago.edu::bb48f0ef-307d-4e33-af26-a43b581ca0b2" providerId="AD" clId="Web-{F665DF31-4156-AFB8-61E6-8314126C9564}" dt="2022-05-26T21:41:33.915" v="626"/>
          <ac:graphicFrameMkLst>
            <pc:docMk/>
            <pc:sldMk cId="56836674" sldId="301"/>
            <ac:graphicFrameMk id="943" creationId="{9A2F9DBE-143C-76A7-ACBD-91C068C6BCBF}"/>
          </ac:graphicFrameMkLst>
        </pc:graphicFrameChg>
        <pc:graphicFrameChg chg="add del mod modGraphic">
          <ac:chgData name="Yifan Jiang" userId="S::yifanj@uchicago.edu::bb48f0ef-307d-4e33-af26-a43b581ca0b2" providerId="AD" clId="Web-{F665DF31-4156-AFB8-61E6-8314126C9564}" dt="2022-05-26T21:41:47.400" v="628"/>
          <ac:graphicFrameMkLst>
            <pc:docMk/>
            <pc:sldMk cId="56836674" sldId="301"/>
            <ac:graphicFrameMk id="951" creationId="{DD09D46B-C393-5B5D-F036-092583F5EB64}"/>
          </ac:graphicFrameMkLst>
        </pc:graphicFrameChg>
        <pc:picChg chg="del">
          <ac:chgData name="Yifan Jiang" userId="S::yifanj@uchicago.edu::bb48f0ef-307d-4e33-af26-a43b581ca0b2" providerId="AD" clId="Web-{F665DF31-4156-AFB8-61E6-8314126C9564}" dt="2022-05-26T21:01:25.216" v="491"/>
          <ac:picMkLst>
            <pc:docMk/>
            <pc:sldMk cId="56836674" sldId="301"/>
            <ac:picMk id="4" creationId="{431D374B-9882-E651-8356-6C8FD7B0D76D}"/>
          </ac:picMkLst>
        </pc:picChg>
        <pc:picChg chg="del">
          <ac:chgData name="Yifan Jiang" userId="S::yifanj@uchicago.edu::bb48f0ef-307d-4e33-af26-a43b581ca0b2" providerId="AD" clId="Web-{F665DF31-4156-AFB8-61E6-8314126C9564}" dt="2022-05-26T21:01:29.357" v="494"/>
          <ac:picMkLst>
            <pc:docMk/>
            <pc:sldMk cId="56836674" sldId="301"/>
            <ac:picMk id="6" creationId="{951DFB4D-7ECD-5A14-5C14-CB9F9F2B9540}"/>
          </ac:picMkLst>
        </pc:picChg>
        <pc:picChg chg="del">
          <ac:chgData name="Yifan Jiang" userId="S::yifanj@uchicago.edu::bb48f0ef-307d-4e33-af26-a43b581ca0b2" providerId="AD" clId="Web-{F665DF31-4156-AFB8-61E6-8314126C9564}" dt="2022-05-26T21:01:33.716" v="498"/>
          <ac:picMkLst>
            <pc:docMk/>
            <pc:sldMk cId="56836674" sldId="301"/>
            <ac:picMk id="7" creationId="{C8D769FB-089B-88D2-6FBB-8EC2976A1E9F}"/>
          </ac:picMkLst>
        </pc:picChg>
        <pc:picChg chg="del">
          <ac:chgData name="Yifan Jiang" userId="S::yifanj@uchicago.edu::bb48f0ef-307d-4e33-af26-a43b581ca0b2" providerId="AD" clId="Web-{F665DF31-4156-AFB8-61E6-8314126C9564}" dt="2022-05-26T21:01:33.044" v="497"/>
          <ac:picMkLst>
            <pc:docMk/>
            <pc:sldMk cId="56836674" sldId="301"/>
            <ac:picMk id="9" creationId="{F9C15737-78D3-5FC7-C948-2797B794D8E1}"/>
          </ac:picMkLst>
        </pc:picChg>
        <pc:picChg chg="del">
          <ac:chgData name="Yifan Jiang" userId="S::yifanj@uchicago.edu::bb48f0ef-307d-4e33-af26-a43b581ca0b2" providerId="AD" clId="Web-{F665DF31-4156-AFB8-61E6-8314126C9564}" dt="2022-05-26T21:01:37.810" v="501"/>
          <ac:picMkLst>
            <pc:docMk/>
            <pc:sldMk cId="56836674" sldId="301"/>
            <ac:picMk id="19" creationId="{3418510D-C1F1-A193-35DA-3D5570E4ADB1}"/>
          </ac:picMkLst>
        </pc:picChg>
        <pc:picChg chg="del">
          <ac:chgData name="Yifan Jiang" userId="S::yifanj@uchicago.edu::bb48f0ef-307d-4e33-af26-a43b581ca0b2" providerId="AD" clId="Web-{F665DF31-4156-AFB8-61E6-8314126C9564}" dt="2022-05-26T21:01:38.982" v="502"/>
          <ac:picMkLst>
            <pc:docMk/>
            <pc:sldMk cId="56836674" sldId="301"/>
            <ac:picMk id="20" creationId="{7B287784-9644-463C-EA20-A4EF4566C820}"/>
          </ac:picMkLst>
        </pc:picChg>
        <pc:picChg chg="add mod">
          <ac:chgData name="Yifan Jiang" userId="S::yifanj@uchicago.edu::bb48f0ef-307d-4e33-af26-a43b581ca0b2" providerId="AD" clId="Web-{F665DF31-4156-AFB8-61E6-8314126C9564}" dt="2022-05-26T21:57:44.800" v="1137" actId="1076"/>
          <ac:picMkLst>
            <pc:docMk/>
            <pc:sldMk cId="56836674" sldId="301"/>
            <ac:picMk id="2299" creationId="{72FDF777-34A4-9B3B-33D0-B378BD70CB09}"/>
          </ac:picMkLst>
        </pc:picChg>
        <pc:picChg chg="add mod">
          <ac:chgData name="Yifan Jiang" userId="S::yifanj@uchicago.edu::bb48f0ef-307d-4e33-af26-a43b581ca0b2" providerId="AD" clId="Web-{F665DF31-4156-AFB8-61E6-8314126C9564}" dt="2022-05-26T22:02:00.479" v="1224" actId="1076"/>
          <ac:picMkLst>
            <pc:docMk/>
            <pc:sldMk cId="56836674" sldId="301"/>
            <ac:picMk id="2300" creationId="{E28EC313-D170-C8F0-8AAA-0A4AB33CA52C}"/>
          </ac:picMkLst>
        </pc:picChg>
        <pc:picChg chg="add mod">
          <ac:chgData name="Yifan Jiang" userId="S::yifanj@uchicago.edu::bb48f0ef-307d-4e33-af26-a43b581ca0b2" providerId="AD" clId="Web-{F665DF31-4156-AFB8-61E6-8314126C9564}" dt="2022-05-26T21:58:49.490" v="1185" actId="14100"/>
          <ac:picMkLst>
            <pc:docMk/>
            <pc:sldMk cId="56836674" sldId="301"/>
            <ac:picMk id="2302" creationId="{79C87D0A-E087-9352-4934-92A008969019}"/>
          </ac:picMkLst>
        </pc:picChg>
        <pc:picChg chg="add mod">
          <ac:chgData name="Yifan Jiang" userId="S::yifanj@uchicago.edu::bb48f0ef-307d-4e33-af26-a43b581ca0b2" providerId="AD" clId="Web-{F665DF31-4156-AFB8-61E6-8314126C9564}" dt="2022-05-26T21:57:54.207" v="1140" actId="1076"/>
          <ac:picMkLst>
            <pc:docMk/>
            <pc:sldMk cId="56836674" sldId="301"/>
            <ac:picMk id="2306" creationId="{22718876-287D-50CE-71DA-E73449BE604D}"/>
          </ac:picMkLst>
        </pc:picChg>
        <pc:picChg chg="add del mod">
          <ac:chgData name="Yifan Jiang" userId="S::yifanj@uchicago.edu::bb48f0ef-307d-4e33-af26-a43b581ca0b2" providerId="AD" clId="Web-{F665DF31-4156-AFB8-61E6-8314126C9564}" dt="2022-05-26T21:48:59.974" v="839"/>
          <ac:picMkLst>
            <pc:docMk/>
            <pc:sldMk cId="56836674" sldId="301"/>
            <ac:picMk id="2307" creationId="{0B20FB66-1246-5156-744E-EB340030757C}"/>
          </ac:picMkLst>
        </pc:picChg>
        <pc:picChg chg="add del mod">
          <ac:chgData name="Yifan Jiang" userId="S::yifanj@uchicago.edu::bb48f0ef-307d-4e33-af26-a43b581ca0b2" providerId="AD" clId="Web-{F665DF31-4156-AFB8-61E6-8314126C9564}" dt="2022-05-26T21:53:23.778" v="961"/>
          <ac:picMkLst>
            <pc:docMk/>
            <pc:sldMk cId="56836674" sldId="301"/>
            <ac:picMk id="2315" creationId="{82C82666-BE6B-F103-7915-8056476EF80D}"/>
          </ac:picMkLst>
        </pc:picChg>
        <pc:picChg chg="add mod">
          <ac:chgData name="Yifan Jiang" userId="S::yifanj@uchicago.edu::bb48f0ef-307d-4e33-af26-a43b581ca0b2" providerId="AD" clId="Web-{F665DF31-4156-AFB8-61E6-8314126C9564}" dt="2022-05-26T21:58:03.863" v="1144" actId="1076"/>
          <ac:picMkLst>
            <pc:docMk/>
            <pc:sldMk cId="56836674" sldId="301"/>
            <ac:picMk id="2319" creationId="{5822776B-CFBE-385B-279E-ADD47A44EF06}"/>
          </ac:picMkLst>
        </pc:picChg>
        <pc:picChg chg="add mod">
          <ac:chgData name="Yifan Jiang" userId="S::yifanj@uchicago.edu::bb48f0ef-307d-4e33-af26-a43b581ca0b2" providerId="AD" clId="Web-{F665DF31-4156-AFB8-61E6-8314126C9564}" dt="2022-05-26T21:58:53.209" v="1186" actId="1076"/>
          <ac:picMkLst>
            <pc:docMk/>
            <pc:sldMk cId="56836674" sldId="301"/>
            <ac:picMk id="2323" creationId="{D5F1A2FF-7D1C-F853-8DB8-0DD315E5F61E}"/>
          </ac:picMkLst>
        </pc:picChg>
        <pc:picChg chg="add mod">
          <ac:chgData name="Yifan Jiang" userId="S::yifanj@uchicago.edu::bb48f0ef-307d-4e33-af26-a43b581ca0b2" providerId="AD" clId="Web-{F665DF31-4156-AFB8-61E6-8314126C9564}" dt="2022-05-26T21:58:11.692" v="1148" actId="1076"/>
          <ac:picMkLst>
            <pc:docMk/>
            <pc:sldMk cId="56836674" sldId="301"/>
            <ac:picMk id="2327" creationId="{F628F3A4-4285-B43D-26EB-F94CE7188D07}"/>
          </ac:picMkLst>
        </pc:picChg>
        <pc:picChg chg="add mod">
          <ac:chgData name="Yifan Jiang" userId="S::yifanj@uchicago.edu::bb48f0ef-307d-4e33-af26-a43b581ca0b2" providerId="AD" clId="Web-{F665DF31-4156-AFB8-61E6-8314126C9564}" dt="2022-05-26T22:10:32.118" v="1302" actId="1076"/>
          <ac:picMkLst>
            <pc:docMk/>
            <pc:sldMk cId="56836674" sldId="301"/>
            <ac:picMk id="2333" creationId="{352782C1-CF3D-AD39-F5F3-074E09EB4716}"/>
          </ac:picMkLst>
        </pc:picChg>
        <pc:picChg chg="add del mod">
          <ac:chgData name="Yifan Jiang" userId="S::yifanj@uchicago.edu::bb48f0ef-307d-4e33-af26-a43b581ca0b2" providerId="AD" clId="Web-{F665DF31-4156-AFB8-61E6-8314126C9564}" dt="2022-05-26T21:54:07.482" v="992"/>
          <ac:picMkLst>
            <pc:docMk/>
            <pc:sldMk cId="56836674" sldId="301"/>
            <ac:picMk id="2337" creationId="{34788EBA-5D30-1AB7-50D5-D2162D0DDE94}"/>
          </ac:picMkLst>
        </pc:picChg>
        <pc:picChg chg="add del">
          <ac:chgData name="Yifan Jiang" userId="S::yifanj@uchicago.edu::bb48f0ef-307d-4e33-af26-a43b581ca0b2" providerId="AD" clId="Web-{F665DF31-4156-AFB8-61E6-8314126C9564}" dt="2022-05-26T21:58:16.442" v="1173"/>
          <ac:picMkLst>
            <pc:docMk/>
            <pc:sldMk cId="56836674" sldId="301"/>
            <ac:picMk id="2341" creationId="{72979CB2-7196-7BBB-6701-B14BDCB74B45}"/>
          </ac:picMkLst>
        </pc:picChg>
        <pc:picChg chg="add del">
          <ac:chgData name="Yifan Jiang" userId="S::yifanj@uchicago.edu::bb48f0ef-307d-4e33-af26-a43b581ca0b2" providerId="AD" clId="Web-{F665DF31-4156-AFB8-61E6-8314126C9564}" dt="2022-05-26T21:58:16.442" v="1167"/>
          <ac:picMkLst>
            <pc:docMk/>
            <pc:sldMk cId="56836674" sldId="301"/>
            <ac:picMk id="2347" creationId="{DDFF1039-3531-9DD2-E349-3D6C7EC03FE3}"/>
          </ac:picMkLst>
        </pc:picChg>
        <pc:picChg chg="add del">
          <ac:chgData name="Yifan Jiang" userId="S::yifanj@uchicago.edu::bb48f0ef-307d-4e33-af26-a43b581ca0b2" providerId="AD" clId="Web-{F665DF31-4156-AFB8-61E6-8314126C9564}" dt="2022-05-26T21:58:16.442" v="1163"/>
          <ac:picMkLst>
            <pc:docMk/>
            <pc:sldMk cId="56836674" sldId="301"/>
            <ac:picMk id="2351" creationId="{66B49D4F-D3CB-A2AC-6591-CD434264A2EA}"/>
          </ac:picMkLst>
        </pc:picChg>
        <pc:picChg chg="add del mod">
          <ac:chgData name="Yifan Jiang" userId="S::yifanj@uchicago.edu::bb48f0ef-307d-4e33-af26-a43b581ca0b2" providerId="AD" clId="Web-{F665DF31-4156-AFB8-61E6-8314126C9564}" dt="2022-05-26T21:59:51.726" v="1203"/>
          <ac:picMkLst>
            <pc:docMk/>
            <pc:sldMk cId="56836674" sldId="301"/>
            <ac:picMk id="2353" creationId="{B43FB1FE-F228-FD6F-E703-0C82C661A34A}"/>
          </ac:picMkLst>
        </pc:picChg>
        <pc:picChg chg="add mod">
          <ac:chgData name="Yifan Jiang" userId="S::yifanj@uchicago.edu::bb48f0ef-307d-4e33-af26-a43b581ca0b2" providerId="AD" clId="Web-{F665DF31-4156-AFB8-61E6-8314126C9564}" dt="2022-05-26T22:00:07.507" v="1209" actId="1076"/>
          <ac:picMkLst>
            <pc:docMk/>
            <pc:sldMk cId="56836674" sldId="301"/>
            <ac:picMk id="2354" creationId="{1207BBAD-048E-B394-944A-F55D9BE9DD15}"/>
          </ac:picMkLst>
        </pc:picChg>
        <pc:picChg chg="add mod">
          <ac:chgData name="Yifan Jiang" userId="S::yifanj@uchicago.edu::bb48f0ef-307d-4e33-af26-a43b581ca0b2" providerId="AD" clId="Web-{F665DF31-4156-AFB8-61E6-8314126C9564}" dt="2022-05-26T22:00:36.852" v="1215" actId="1076"/>
          <ac:picMkLst>
            <pc:docMk/>
            <pc:sldMk cId="56836674" sldId="301"/>
            <ac:picMk id="2355" creationId="{1812B71D-FA8C-51C2-3273-6674742A4036}"/>
          </ac:picMkLst>
        </pc:picChg>
        <pc:picChg chg="add mod">
          <ac:chgData name="Yifan Jiang" userId="S::yifanj@uchicago.edu::bb48f0ef-307d-4e33-af26-a43b581ca0b2" providerId="AD" clId="Web-{F665DF31-4156-AFB8-61E6-8314126C9564}" dt="2022-05-26T22:04:04.170" v="1243" actId="14100"/>
          <ac:picMkLst>
            <pc:docMk/>
            <pc:sldMk cId="56836674" sldId="301"/>
            <ac:picMk id="2356" creationId="{BA5BC169-F624-E94F-385A-93986A9E6F9E}"/>
          </ac:picMkLst>
        </pc:picChg>
        <pc:picChg chg="add mod">
          <ac:chgData name="Yifan Jiang" userId="S::yifanj@uchicago.edu::bb48f0ef-307d-4e33-af26-a43b581ca0b2" providerId="AD" clId="Web-{F665DF31-4156-AFB8-61E6-8314126C9564}" dt="2022-05-26T22:02:57.684" v="1233" actId="1076"/>
          <ac:picMkLst>
            <pc:docMk/>
            <pc:sldMk cId="56836674" sldId="301"/>
            <ac:picMk id="2357" creationId="{7229BBC5-5D8C-FFEC-03C2-7E5906F653DC}"/>
          </ac:picMkLst>
        </pc:picChg>
        <pc:picChg chg="add del mod">
          <ac:chgData name="Yifan Jiang" userId="S::yifanj@uchicago.edu::bb48f0ef-307d-4e33-af26-a43b581ca0b2" providerId="AD" clId="Web-{F665DF31-4156-AFB8-61E6-8314126C9564}" dt="2022-05-26T22:03:31.013" v="1238"/>
          <ac:picMkLst>
            <pc:docMk/>
            <pc:sldMk cId="56836674" sldId="301"/>
            <ac:picMk id="2358" creationId="{FCD65506-2B70-7CD6-C7D5-28D46EBA1042}"/>
          </ac:picMkLst>
        </pc:picChg>
        <pc:picChg chg="add mod">
          <ac:chgData name="Yifan Jiang" userId="S::yifanj@uchicago.edu::bb48f0ef-307d-4e33-af26-a43b581ca0b2" providerId="AD" clId="Web-{F665DF31-4156-AFB8-61E6-8314126C9564}" dt="2022-05-26T22:03:50.998" v="1241" actId="14100"/>
          <ac:picMkLst>
            <pc:docMk/>
            <pc:sldMk cId="56836674" sldId="301"/>
            <ac:picMk id="2359" creationId="{5B582D78-B9AD-C55E-C8FD-81DC963B9628}"/>
          </ac:picMkLst>
        </pc:picChg>
        <pc:picChg chg="add mod">
          <ac:chgData name="Yifan Jiang" userId="S::yifanj@uchicago.edu::bb48f0ef-307d-4e33-af26-a43b581ca0b2" providerId="AD" clId="Web-{F665DF31-4156-AFB8-61E6-8314126C9564}" dt="2022-05-26T22:04:39.234" v="1249" actId="1076"/>
          <ac:picMkLst>
            <pc:docMk/>
            <pc:sldMk cId="56836674" sldId="301"/>
            <ac:picMk id="2360" creationId="{E15D1DD1-8A62-17B4-4432-90FC4C92772A}"/>
          </ac:picMkLst>
        </pc:picChg>
        <pc:picChg chg="add mod">
          <ac:chgData name="Yifan Jiang" userId="S::yifanj@uchicago.edu::bb48f0ef-307d-4e33-af26-a43b581ca0b2" providerId="AD" clId="Web-{F665DF31-4156-AFB8-61E6-8314126C9564}" dt="2022-05-26T22:05:15.656" v="1257" actId="14100"/>
          <ac:picMkLst>
            <pc:docMk/>
            <pc:sldMk cId="56836674" sldId="301"/>
            <ac:picMk id="2361" creationId="{BC936E82-CB3E-46B1-C89C-F896EF76CD5A}"/>
          </ac:picMkLst>
        </pc:picChg>
        <pc:picChg chg="add mod">
          <ac:chgData name="Yifan Jiang" userId="S::yifanj@uchicago.edu::bb48f0ef-307d-4e33-af26-a43b581ca0b2" providerId="AD" clId="Web-{F665DF31-4156-AFB8-61E6-8314126C9564}" dt="2022-05-26T22:05:54.673" v="1262" actId="1076"/>
          <ac:picMkLst>
            <pc:docMk/>
            <pc:sldMk cId="56836674" sldId="301"/>
            <ac:picMk id="2362" creationId="{0966C096-6702-7A1F-C505-F7D82FAF2AC5}"/>
          </ac:picMkLst>
        </pc:picChg>
        <pc:picChg chg="add mod">
          <ac:chgData name="Yifan Jiang" userId="S::yifanj@uchicago.edu::bb48f0ef-307d-4e33-af26-a43b581ca0b2" providerId="AD" clId="Web-{F665DF31-4156-AFB8-61E6-8314126C9564}" dt="2022-05-26T22:06:16.533" v="1266" actId="1076"/>
          <ac:picMkLst>
            <pc:docMk/>
            <pc:sldMk cId="56836674" sldId="301"/>
            <ac:picMk id="2363" creationId="{E25C8811-D80E-7AFB-82CB-2ABF81F0443F}"/>
          </ac:picMkLst>
        </pc:picChg>
        <pc:picChg chg="add mod">
          <ac:chgData name="Yifan Jiang" userId="S::yifanj@uchicago.edu::bb48f0ef-307d-4e33-af26-a43b581ca0b2" providerId="AD" clId="Web-{F665DF31-4156-AFB8-61E6-8314126C9564}" dt="2022-05-26T22:06:42.534" v="1271" actId="1076"/>
          <ac:picMkLst>
            <pc:docMk/>
            <pc:sldMk cId="56836674" sldId="301"/>
            <ac:picMk id="2364" creationId="{7E008839-17EA-3299-F72C-FACE2A16A7E2}"/>
          </ac:picMkLst>
        </pc:picChg>
        <pc:picChg chg="add mod">
          <ac:chgData name="Yifan Jiang" userId="S::yifanj@uchicago.edu::bb48f0ef-307d-4e33-af26-a43b581ca0b2" providerId="AD" clId="Web-{F665DF31-4156-AFB8-61E6-8314126C9564}" dt="2022-05-26T22:07:12.222" v="1276" actId="1076"/>
          <ac:picMkLst>
            <pc:docMk/>
            <pc:sldMk cId="56836674" sldId="301"/>
            <ac:picMk id="2365" creationId="{FD965EBC-83A8-5B18-4237-552003F264CC}"/>
          </ac:picMkLst>
        </pc:picChg>
        <pc:picChg chg="add mod">
          <ac:chgData name="Yifan Jiang" userId="S::yifanj@uchicago.edu::bb48f0ef-307d-4e33-af26-a43b581ca0b2" providerId="AD" clId="Web-{F665DF31-4156-AFB8-61E6-8314126C9564}" dt="2022-05-26T22:07:45.035" v="1280" actId="1076"/>
          <ac:picMkLst>
            <pc:docMk/>
            <pc:sldMk cId="56836674" sldId="301"/>
            <ac:picMk id="2366" creationId="{F558B95E-EA4F-5443-BCAB-02B6F85914E1}"/>
          </ac:picMkLst>
        </pc:picChg>
      </pc:sldChg>
    </pc:docChg>
  </pc:docChgLst>
  <pc:docChgLst>
    <pc:chgData name="Yifan Jiang" userId="S::yifanj@uchicago.edu::bb48f0ef-307d-4e33-af26-a43b581ca0b2" providerId="AD" clId="Web-{6049924A-F1D0-A492-CD29-999DA117A3E4}"/>
    <pc:docChg chg="addSld delSld modSld">
      <pc:chgData name="Yifan Jiang" userId="S::yifanj@uchicago.edu::bb48f0ef-307d-4e33-af26-a43b581ca0b2" providerId="AD" clId="Web-{6049924A-F1D0-A492-CD29-999DA117A3E4}" dt="2022-05-25T12:47:27.206" v="216" actId="1076"/>
      <pc:docMkLst>
        <pc:docMk/>
      </pc:docMkLst>
      <pc:sldChg chg="del">
        <pc:chgData name="Yifan Jiang" userId="S::yifanj@uchicago.edu::bb48f0ef-307d-4e33-af26-a43b581ca0b2" providerId="AD" clId="Web-{6049924A-F1D0-A492-CD29-999DA117A3E4}" dt="2022-05-25T03:26:40.083" v="10"/>
        <pc:sldMkLst>
          <pc:docMk/>
          <pc:sldMk cId="2694500852" sldId="263"/>
        </pc:sldMkLst>
      </pc:sldChg>
      <pc:sldChg chg="addSp delSp modSp">
        <pc:chgData name="Yifan Jiang" userId="S::yifanj@uchicago.edu::bb48f0ef-307d-4e33-af26-a43b581ca0b2" providerId="AD" clId="Web-{6049924A-F1D0-A492-CD29-999DA117A3E4}" dt="2022-05-25T12:37:43.063" v="124"/>
        <pc:sldMkLst>
          <pc:docMk/>
          <pc:sldMk cId="3974433260" sldId="279"/>
        </pc:sldMkLst>
        <pc:spChg chg="mod">
          <ac:chgData name="Yifan Jiang" userId="S::yifanj@uchicago.edu::bb48f0ef-307d-4e33-af26-a43b581ca0b2" providerId="AD" clId="Web-{6049924A-F1D0-A492-CD29-999DA117A3E4}" dt="2022-05-25T03:33:44.046" v="101" actId="1076"/>
          <ac:spMkLst>
            <pc:docMk/>
            <pc:sldMk cId="3974433260" sldId="279"/>
            <ac:spMk id="15" creationId="{D655BAF5-52EC-9FD9-FE79-044B8F53E9D8}"/>
          </ac:spMkLst>
        </pc:spChg>
        <pc:spChg chg="mod">
          <ac:chgData name="Yifan Jiang" userId="S::yifanj@uchicago.edu::bb48f0ef-307d-4e33-af26-a43b581ca0b2" providerId="AD" clId="Web-{6049924A-F1D0-A492-CD29-999DA117A3E4}" dt="2022-05-25T03:33:44.061" v="102" actId="1076"/>
          <ac:spMkLst>
            <pc:docMk/>
            <pc:sldMk cId="3974433260" sldId="279"/>
            <ac:spMk id="16" creationId="{386AD018-7A8B-D288-31CC-92F190D5C822}"/>
          </ac:spMkLst>
        </pc:spChg>
        <pc:spChg chg="mod">
          <ac:chgData name="Yifan Jiang" userId="S::yifanj@uchicago.edu::bb48f0ef-307d-4e33-af26-a43b581ca0b2" providerId="AD" clId="Web-{6049924A-F1D0-A492-CD29-999DA117A3E4}" dt="2022-05-25T03:33:44.061" v="103" actId="1076"/>
          <ac:spMkLst>
            <pc:docMk/>
            <pc:sldMk cId="3974433260" sldId="279"/>
            <ac:spMk id="17" creationId="{91FE4FAE-DBF9-04BF-2520-EE60379C6FEF}"/>
          </ac:spMkLst>
        </pc:spChg>
        <pc:spChg chg="mod">
          <ac:chgData name="Yifan Jiang" userId="S::yifanj@uchicago.edu::bb48f0ef-307d-4e33-af26-a43b581ca0b2" providerId="AD" clId="Web-{6049924A-F1D0-A492-CD29-999DA117A3E4}" dt="2022-05-25T03:33:44.061" v="104" actId="1076"/>
          <ac:spMkLst>
            <pc:docMk/>
            <pc:sldMk cId="3974433260" sldId="279"/>
            <ac:spMk id="18" creationId="{AEB8DB46-0D58-8018-F644-B124DCA02828}"/>
          </ac:spMkLst>
        </pc:spChg>
        <pc:picChg chg="mod">
          <ac:chgData name="Yifan Jiang" userId="S::yifanj@uchicago.edu::bb48f0ef-307d-4e33-af26-a43b581ca0b2" providerId="AD" clId="Web-{6049924A-F1D0-A492-CD29-999DA117A3E4}" dt="2022-05-25T03:33:43.983" v="97" actId="1076"/>
          <ac:picMkLst>
            <pc:docMk/>
            <pc:sldMk cId="3974433260" sldId="279"/>
            <ac:picMk id="2" creationId="{B86C674D-DB2F-7782-7860-911C05CB2E9B}"/>
          </ac:picMkLst>
        </pc:picChg>
        <pc:picChg chg="mod">
          <ac:chgData name="Yifan Jiang" userId="S::yifanj@uchicago.edu::bb48f0ef-307d-4e33-af26-a43b581ca0b2" providerId="AD" clId="Web-{6049924A-F1D0-A492-CD29-999DA117A3E4}" dt="2022-05-25T03:33:44.014" v="98" actId="1076"/>
          <ac:picMkLst>
            <pc:docMk/>
            <pc:sldMk cId="3974433260" sldId="279"/>
            <ac:picMk id="3" creationId="{9ACB43EF-9FAF-AC8D-1C1C-2C507B109BC2}"/>
          </ac:picMkLst>
        </pc:picChg>
        <pc:picChg chg="mod">
          <ac:chgData name="Yifan Jiang" userId="S::yifanj@uchicago.edu::bb48f0ef-307d-4e33-af26-a43b581ca0b2" providerId="AD" clId="Web-{6049924A-F1D0-A492-CD29-999DA117A3E4}" dt="2022-05-25T03:33:44.030" v="99" actId="1076"/>
          <ac:picMkLst>
            <pc:docMk/>
            <pc:sldMk cId="3974433260" sldId="279"/>
            <ac:picMk id="4" creationId="{F68E20DF-2051-1EB2-E2C7-862869A9688E}"/>
          </ac:picMkLst>
        </pc:picChg>
        <pc:picChg chg="add mod">
          <ac:chgData name="Yifan Jiang" userId="S::yifanj@uchicago.edu::bb48f0ef-307d-4e33-af26-a43b581ca0b2" providerId="AD" clId="Web-{6049924A-F1D0-A492-CD29-999DA117A3E4}" dt="2022-05-25T03:34:04.703" v="108" actId="1076"/>
          <ac:picMkLst>
            <pc:docMk/>
            <pc:sldMk cId="3974433260" sldId="279"/>
            <ac:picMk id="5" creationId="{39001ACB-F372-B6B3-E681-9087C5F0EDAF}"/>
          </ac:picMkLst>
        </pc:picChg>
        <pc:picChg chg="add del mod">
          <ac:chgData name="Yifan Jiang" userId="S::yifanj@uchicago.edu::bb48f0ef-307d-4e33-af26-a43b581ca0b2" providerId="AD" clId="Web-{6049924A-F1D0-A492-CD29-999DA117A3E4}" dt="2022-05-25T12:37:37.422" v="123"/>
          <ac:picMkLst>
            <pc:docMk/>
            <pc:sldMk cId="3974433260" sldId="279"/>
            <ac:picMk id="6" creationId="{7502E448-7A2E-31C7-A309-7A43E1453091}"/>
          </ac:picMkLst>
        </pc:picChg>
        <pc:picChg chg="add mod">
          <ac:chgData name="Yifan Jiang" userId="S::yifanj@uchicago.edu::bb48f0ef-307d-4e33-af26-a43b581ca0b2" providerId="AD" clId="Web-{6049924A-F1D0-A492-CD29-999DA117A3E4}" dt="2022-05-25T12:37:43.063" v="124"/>
          <ac:picMkLst>
            <pc:docMk/>
            <pc:sldMk cId="3974433260" sldId="279"/>
            <ac:picMk id="7" creationId="{3DDA8A18-D096-7833-53E5-DD09934054FB}"/>
          </ac:picMkLst>
        </pc:picChg>
        <pc:picChg chg="mod">
          <ac:chgData name="Yifan Jiang" userId="S::yifanj@uchicago.edu::bb48f0ef-307d-4e33-af26-a43b581ca0b2" providerId="AD" clId="Web-{6049924A-F1D0-A492-CD29-999DA117A3E4}" dt="2022-05-25T03:33:44.046" v="100" actId="1076"/>
          <ac:picMkLst>
            <pc:docMk/>
            <pc:sldMk cId="3974433260" sldId="279"/>
            <ac:picMk id="8" creationId="{2800CAC5-FC9C-0854-8A9A-F2E192194F3B}"/>
          </ac:picMkLst>
        </pc:picChg>
      </pc:sldChg>
      <pc:sldChg chg="addSp delSp modSp">
        <pc:chgData name="Yifan Jiang" userId="S::yifanj@uchicago.edu::bb48f0ef-307d-4e33-af26-a43b581ca0b2" providerId="AD" clId="Web-{6049924A-F1D0-A492-CD29-999DA117A3E4}" dt="2022-05-25T03:48:55.843" v="116"/>
        <pc:sldMkLst>
          <pc:docMk/>
          <pc:sldMk cId="1823830686" sldId="281"/>
        </pc:sldMkLst>
        <pc:spChg chg="mod">
          <ac:chgData name="Yifan Jiang" userId="S::yifanj@uchicago.edu::bb48f0ef-307d-4e33-af26-a43b581ca0b2" providerId="AD" clId="Web-{6049924A-F1D0-A492-CD29-999DA117A3E4}" dt="2022-05-25T03:26:35.146" v="9" actId="20577"/>
          <ac:spMkLst>
            <pc:docMk/>
            <pc:sldMk cId="1823830686" sldId="281"/>
            <ac:spMk id="2" creationId="{488C129D-DCFE-8699-9B54-CC5E0C893314}"/>
          </ac:spMkLst>
        </pc:spChg>
        <pc:spChg chg="mod">
          <ac:chgData name="Yifan Jiang" userId="S::yifanj@uchicago.edu::bb48f0ef-307d-4e33-af26-a43b581ca0b2" providerId="AD" clId="Web-{6049924A-F1D0-A492-CD29-999DA117A3E4}" dt="2022-05-25T03:25:27.034" v="4" actId="20577"/>
          <ac:spMkLst>
            <pc:docMk/>
            <pc:sldMk cId="1823830686" sldId="281"/>
            <ac:spMk id="13" creationId="{90F0AFF5-0598-5368-91A8-D4949791C028}"/>
          </ac:spMkLst>
        </pc:spChg>
        <pc:picChg chg="add del mod">
          <ac:chgData name="Yifan Jiang" userId="S::yifanj@uchicago.edu::bb48f0ef-307d-4e33-af26-a43b581ca0b2" providerId="AD" clId="Web-{6049924A-F1D0-A492-CD29-999DA117A3E4}" dt="2022-05-25T03:48:32.733" v="110"/>
          <ac:picMkLst>
            <pc:docMk/>
            <pc:sldMk cId="1823830686" sldId="281"/>
            <ac:picMk id="5" creationId="{A7C42087-6F3C-66C9-19BD-9474C8B7FBBD}"/>
          </ac:picMkLst>
        </pc:picChg>
        <pc:picChg chg="add del mod">
          <ac:chgData name="Yifan Jiang" userId="S::yifanj@uchicago.edu::bb48f0ef-307d-4e33-af26-a43b581ca0b2" providerId="AD" clId="Web-{6049924A-F1D0-A492-CD29-999DA117A3E4}" dt="2022-05-25T03:48:53.624" v="115"/>
          <ac:picMkLst>
            <pc:docMk/>
            <pc:sldMk cId="1823830686" sldId="281"/>
            <ac:picMk id="6" creationId="{4C9A95A6-0A0D-D6C5-5A8A-4770C57BD4AE}"/>
          </ac:picMkLst>
        </pc:picChg>
        <pc:picChg chg="mod">
          <ac:chgData name="Yifan Jiang" userId="S::yifanj@uchicago.edu::bb48f0ef-307d-4e33-af26-a43b581ca0b2" providerId="AD" clId="Web-{6049924A-F1D0-A492-CD29-999DA117A3E4}" dt="2022-05-25T03:25:48.472" v="6" actId="1076"/>
          <ac:picMkLst>
            <pc:docMk/>
            <pc:sldMk cId="1823830686" sldId="281"/>
            <ac:picMk id="9" creationId="{92C0F2CB-C0B9-867A-F532-E950583BCC0B}"/>
          </ac:picMkLst>
        </pc:picChg>
        <pc:picChg chg="add del mod">
          <ac:chgData name="Yifan Jiang" userId="S::yifanj@uchicago.edu::bb48f0ef-307d-4e33-af26-a43b581ca0b2" providerId="AD" clId="Web-{6049924A-F1D0-A492-CD29-999DA117A3E4}" dt="2022-05-25T03:48:55.843" v="116"/>
          <ac:picMkLst>
            <pc:docMk/>
            <pc:sldMk cId="1823830686" sldId="281"/>
            <ac:picMk id="11" creationId="{45B6FB83-4343-F415-D2F4-E74AEDACFEB4}"/>
          </ac:picMkLst>
        </pc:picChg>
      </pc:sldChg>
      <pc:sldChg chg="addSp delSp modSp add replId">
        <pc:chgData name="Yifan Jiang" userId="S::yifanj@uchicago.edu::bb48f0ef-307d-4e33-af26-a43b581ca0b2" providerId="AD" clId="Web-{6049924A-F1D0-A492-CD29-999DA117A3E4}" dt="2022-05-25T03:33:54.109" v="105"/>
        <pc:sldMkLst>
          <pc:docMk/>
          <pc:sldMk cId="2635287740" sldId="282"/>
        </pc:sldMkLst>
        <pc:spChg chg="add del mod">
          <ac:chgData name="Yifan Jiang" userId="S::yifanj@uchicago.edu::bb48f0ef-307d-4e33-af26-a43b581ca0b2" providerId="AD" clId="Web-{6049924A-F1D0-A492-CD29-999DA117A3E4}" dt="2022-05-25T03:28:14.118" v="24"/>
          <ac:spMkLst>
            <pc:docMk/>
            <pc:sldMk cId="2635287740" sldId="282"/>
            <ac:spMk id="5" creationId="{214BA4F3-E994-DF2F-75B9-4645CB4C5C1A}"/>
          </ac:spMkLst>
        </pc:spChg>
        <pc:spChg chg="del">
          <ac:chgData name="Yifan Jiang" userId="S::yifanj@uchicago.edu::bb48f0ef-307d-4e33-af26-a43b581ca0b2" providerId="AD" clId="Web-{6049924A-F1D0-A492-CD29-999DA117A3E4}" dt="2022-05-25T03:28:02.696" v="15"/>
          <ac:spMkLst>
            <pc:docMk/>
            <pc:sldMk cId="2635287740" sldId="282"/>
            <ac:spMk id="15" creationId="{D655BAF5-52EC-9FD9-FE79-044B8F53E9D8}"/>
          </ac:spMkLst>
        </pc:spChg>
        <pc:spChg chg="del">
          <ac:chgData name="Yifan Jiang" userId="S::yifanj@uchicago.edu::bb48f0ef-307d-4e33-af26-a43b581ca0b2" providerId="AD" clId="Web-{6049924A-F1D0-A492-CD29-999DA117A3E4}" dt="2022-05-25T03:27:59.664" v="13"/>
          <ac:spMkLst>
            <pc:docMk/>
            <pc:sldMk cId="2635287740" sldId="282"/>
            <ac:spMk id="16" creationId="{386AD018-7A8B-D288-31CC-92F190D5C822}"/>
          </ac:spMkLst>
        </pc:spChg>
        <pc:spChg chg="del">
          <ac:chgData name="Yifan Jiang" userId="S::yifanj@uchicago.edu::bb48f0ef-307d-4e33-af26-a43b581ca0b2" providerId="AD" clId="Web-{6049924A-F1D0-A492-CD29-999DA117A3E4}" dt="2022-05-25T03:27:59.664" v="12"/>
          <ac:spMkLst>
            <pc:docMk/>
            <pc:sldMk cId="2635287740" sldId="282"/>
            <ac:spMk id="17" creationId="{91FE4FAE-DBF9-04BF-2520-EE60379C6FEF}"/>
          </ac:spMkLst>
        </pc:spChg>
        <pc:spChg chg="del">
          <ac:chgData name="Yifan Jiang" userId="S::yifanj@uchicago.edu::bb48f0ef-307d-4e33-af26-a43b581ca0b2" providerId="AD" clId="Web-{6049924A-F1D0-A492-CD29-999DA117A3E4}" dt="2022-05-25T03:28:08.289" v="19"/>
          <ac:spMkLst>
            <pc:docMk/>
            <pc:sldMk cId="2635287740" sldId="282"/>
            <ac:spMk id="18" creationId="{AEB8DB46-0D58-8018-F644-B124DCA02828}"/>
          </ac:spMkLst>
        </pc:spChg>
        <pc:picChg chg="del">
          <ac:chgData name="Yifan Jiang" userId="S::yifanj@uchicago.edu::bb48f0ef-307d-4e33-af26-a43b581ca0b2" providerId="AD" clId="Web-{6049924A-F1D0-A492-CD29-999DA117A3E4}" dt="2022-05-25T03:28:06.024" v="18"/>
          <ac:picMkLst>
            <pc:docMk/>
            <pc:sldMk cId="2635287740" sldId="282"/>
            <ac:picMk id="2" creationId="{B86C674D-DB2F-7782-7860-911C05CB2E9B}"/>
          </ac:picMkLst>
        </pc:picChg>
        <pc:picChg chg="del">
          <ac:chgData name="Yifan Jiang" userId="S::yifanj@uchicago.edu::bb48f0ef-307d-4e33-af26-a43b581ca0b2" providerId="AD" clId="Web-{6049924A-F1D0-A492-CD29-999DA117A3E4}" dt="2022-05-25T03:28:04.977" v="17"/>
          <ac:picMkLst>
            <pc:docMk/>
            <pc:sldMk cId="2635287740" sldId="282"/>
            <ac:picMk id="3" creationId="{9ACB43EF-9FAF-AC8D-1C1C-2C507B109BC2}"/>
          </ac:picMkLst>
        </pc:picChg>
        <pc:picChg chg="del">
          <ac:chgData name="Yifan Jiang" userId="S::yifanj@uchicago.edu::bb48f0ef-307d-4e33-af26-a43b581ca0b2" providerId="AD" clId="Web-{6049924A-F1D0-A492-CD29-999DA117A3E4}" dt="2022-05-25T03:28:03.930" v="16"/>
          <ac:picMkLst>
            <pc:docMk/>
            <pc:sldMk cId="2635287740" sldId="282"/>
            <ac:picMk id="4" creationId="{F68E20DF-2051-1EB2-E2C7-862869A9688E}"/>
          </ac:picMkLst>
        </pc:picChg>
        <pc:picChg chg="add del mod">
          <ac:chgData name="Yifan Jiang" userId="S::yifanj@uchicago.edu::bb48f0ef-307d-4e33-af26-a43b581ca0b2" providerId="AD" clId="Web-{6049924A-F1D0-A492-CD29-999DA117A3E4}" dt="2022-05-25T03:33:54.109" v="105"/>
          <ac:picMkLst>
            <pc:docMk/>
            <pc:sldMk cId="2635287740" sldId="282"/>
            <ac:picMk id="6" creationId="{4A1A39F9-55CB-DC22-3F3E-734682E86344}"/>
          </ac:picMkLst>
        </pc:picChg>
        <pc:picChg chg="del">
          <ac:chgData name="Yifan Jiang" userId="S::yifanj@uchicago.edu::bb48f0ef-307d-4e33-af26-a43b581ca0b2" providerId="AD" clId="Web-{6049924A-F1D0-A492-CD29-999DA117A3E4}" dt="2022-05-25T03:28:00.664" v="14"/>
          <ac:picMkLst>
            <pc:docMk/>
            <pc:sldMk cId="2635287740" sldId="282"/>
            <ac:picMk id="8" creationId="{2800CAC5-FC9C-0854-8A9A-F2E192194F3B}"/>
          </ac:picMkLst>
        </pc:picChg>
      </pc:sldChg>
      <pc:sldChg chg="add replId">
        <pc:chgData name="Yifan Jiang" userId="S::yifanj@uchicago.edu::bb48f0ef-307d-4e33-af26-a43b581ca0b2" providerId="AD" clId="Web-{6049924A-F1D0-A492-CD29-999DA117A3E4}" dt="2022-05-25T12:37:07.671" v="117"/>
        <pc:sldMkLst>
          <pc:docMk/>
          <pc:sldMk cId="3941018" sldId="283"/>
        </pc:sldMkLst>
      </pc:sldChg>
      <pc:sldChg chg="del">
        <pc:chgData name="Yifan Jiang" userId="S::yifanj@uchicago.edu::bb48f0ef-307d-4e33-af26-a43b581ca0b2" providerId="AD" clId="Web-{6049924A-F1D0-A492-CD29-999DA117A3E4}" dt="2022-05-25T12:37:14.547" v="118"/>
        <pc:sldMkLst>
          <pc:docMk/>
          <pc:sldMk cId="3941018" sldId="284"/>
        </pc:sldMkLst>
      </pc:sldChg>
      <pc:sldChg chg="addSp delSp modSp add replId">
        <pc:chgData name="Yifan Jiang" userId="S::yifanj@uchicago.edu::bb48f0ef-307d-4e33-af26-a43b581ca0b2" providerId="AD" clId="Web-{6049924A-F1D0-A492-CD29-999DA117A3E4}" dt="2022-05-25T12:47:27.206" v="216" actId="1076"/>
        <pc:sldMkLst>
          <pc:docMk/>
          <pc:sldMk cId="1087616320" sldId="284"/>
        </pc:sldMkLst>
        <pc:spChg chg="mod">
          <ac:chgData name="Yifan Jiang" userId="S::yifanj@uchicago.edu::bb48f0ef-307d-4e33-af26-a43b581ca0b2" providerId="AD" clId="Web-{6049924A-F1D0-A492-CD29-999DA117A3E4}" dt="2022-05-25T12:39:30.551" v="138" actId="20577"/>
          <ac:spMkLst>
            <pc:docMk/>
            <pc:sldMk cId="1087616320" sldId="284"/>
            <ac:spMk id="11" creationId="{5B54BF95-A1F2-9DFD-DDE1-B470770C0920}"/>
          </ac:spMkLst>
        </pc:spChg>
        <pc:spChg chg="del">
          <ac:chgData name="Yifan Jiang" userId="S::yifanj@uchicago.edu::bb48f0ef-307d-4e33-af26-a43b581ca0b2" providerId="AD" clId="Web-{6049924A-F1D0-A492-CD29-999DA117A3E4}" dt="2022-05-25T12:40:01.411" v="143"/>
          <ac:spMkLst>
            <pc:docMk/>
            <pc:sldMk cId="1087616320" sldId="284"/>
            <ac:spMk id="15" creationId="{D655BAF5-52EC-9FD9-FE79-044B8F53E9D8}"/>
          </ac:spMkLst>
        </pc:spChg>
        <pc:spChg chg="del">
          <ac:chgData name="Yifan Jiang" userId="S::yifanj@uchicago.edu::bb48f0ef-307d-4e33-af26-a43b581ca0b2" providerId="AD" clId="Web-{6049924A-F1D0-A492-CD29-999DA117A3E4}" dt="2022-05-25T12:40:00.380" v="142"/>
          <ac:spMkLst>
            <pc:docMk/>
            <pc:sldMk cId="1087616320" sldId="284"/>
            <ac:spMk id="16" creationId="{386AD018-7A8B-D288-31CC-92F190D5C822}"/>
          </ac:spMkLst>
        </pc:spChg>
        <pc:spChg chg="mod">
          <ac:chgData name="Yifan Jiang" userId="S::yifanj@uchicago.edu::bb48f0ef-307d-4e33-af26-a43b581ca0b2" providerId="AD" clId="Web-{6049924A-F1D0-A492-CD29-999DA117A3E4}" dt="2022-05-25T12:47:27.097" v="209" actId="1076"/>
          <ac:spMkLst>
            <pc:docMk/>
            <pc:sldMk cId="1087616320" sldId="284"/>
            <ac:spMk id="17" creationId="{91FE4FAE-DBF9-04BF-2520-EE60379C6FEF}"/>
          </ac:spMkLst>
        </pc:spChg>
        <pc:spChg chg="del">
          <ac:chgData name="Yifan Jiang" userId="S::yifanj@uchicago.edu::bb48f0ef-307d-4e33-af26-a43b581ca0b2" providerId="AD" clId="Web-{6049924A-F1D0-A492-CD29-999DA117A3E4}" dt="2022-05-25T12:38:55.706" v="128"/>
          <ac:spMkLst>
            <pc:docMk/>
            <pc:sldMk cId="1087616320" sldId="284"/>
            <ac:spMk id="18" creationId="{AEB8DB46-0D58-8018-F644-B124DCA02828}"/>
          </ac:spMkLst>
        </pc:spChg>
        <pc:spChg chg="add mod">
          <ac:chgData name="Yifan Jiang" userId="S::yifanj@uchicago.edu::bb48f0ef-307d-4e33-af26-a43b581ca0b2" providerId="AD" clId="Web-{6049924A-F1D0-A492-CD29-999DA117A3E4}" dt="2022-05-25T12:47:27.128" v="211" actId="1076"/>
          <ac:spMkLst>
            <pc:docMk/>
            <pc:sldMk cId="1087616320" sldId="284"/>
            <ac:spMk id="19" creationId="{B2431227-DD8D-AAE6-3AAE-3DE1F65A4BDD}"/>
          </ac:spMkLst>
        </pc:spChg>
        <pc:spChg chg="add mod">
          <ac:chgData name="Yifan Jiang" userId="S::yifanj@uchicago.edu::bb48f0ef-307d-4e33-af26-a43b581ca0b2" providerId="AD" clId="Web-{6049924A-F1D0-A492-CD29-999DA117A3E4}" dt="2022-05-25T12:47:27.175" v="214" actId="1076"/>
          <ac:spMkLst>
            <pc:docMk/>
            <pc:sldMk cId="1087616320" sldId="284"/>
            <ac:spMk id="21" creationId="{6E8862E7-2DAD-A7E3-396A-0A5A6AAB5AEC}"/>
          </ac:spMkLst>
        </pc:spChg>
        <pc:spChg chg="add mod">
          <ac:chgData name="Yifan Jiang" userId="S::yifanj@uchicago.edu::bb48f0ef-307d-4e33-af26-a43b581ca0b2" providerId="AD" clId="Web-{6049924A-F1D0-A492-CD29-999DA117A3E4}" dt="2022-05-25T12:47:27.190" v="215" actId="1076"/>
          <ac:spMkLst>
            <pc:docMk/>
            <pc:sldMk cId="1087616320" sldId="284"/>
            <ac:spMk id="22" creationId="{BCC56FE9-404B-63B0-607C-D81726A3E01D}"/>
          </ac:spMkLst>
        </pc:spChg>
        <pc:picChg chg="del">
          <ac:chgData name="Yifan Jiang" userId="S::yifanj@uchicago.edu::bb48f0ef-307d-4e33-af26-a43b581ca0b2" providerId="AD" clId="Web-{6049924A-F1D0-A492-CD29-999DA117A3E4}" dt="2022-05-25T12:38:54.471" v="127"/>
          <ac:picMkLst>
            <pc:docMk/>
            <pc:sldMk cId="1087616320" sldId="284"/>
            <ac:picMk id="2" creationId="{B86C674D-DB2F-7782-7860-911C05CB2E9B}"/>
          </ac:picMkLst>
        </pc:picChg>
        <pc:picChg chg="del">
          <ac:chgData name="Yifan Jiang" userId="S::yifanj@uchicago.edu::bb48f0ef-307d-4e33-af26-a43b581ca0b2" providerId="AD" clId="Web-{6049924A-F1D0-A492-CD29-999DA117A3E4}" dt="2022-05-25T12:39:54.864" v="139"/>
          <ac:picMkLst>
            <pc:docMk/>
            <pc:sldMk cId="1087616320" sldId="284"/>
            <ac:picMk id="3" creationId="{9ACB43EF-9FAF-AC8D-1C1C-2C507B109BC2}"/>
          </ac:picMkLst>
        </pc:picChg>
        <pc:picChg chg="del">
          <ac:chgData name="Yifan Jiang" userId="S::yifanj@uchicago.edu::bb48f0ef-307d-4e33-af26-a43b581ca0b2" providerId="AD" clId="Web-{6049924A-F1D0-A492-CD29-999DA117A3E4}" dt="2022-05-25T12:39:57.723" v="140"/>
          <ac:picMkLst>
            <pc:docMk/>
            <pc:sldMk cId="1087616320" sldId="284"/>
            <ac:picMk id="4" creationId="{F68E20DF-2051-1EB2-E2C7-862869A9688E}"/>
          </ac:picMkLst>
        </pc:picChg>
        <pc:picChg chg="add mod">
          <ac:chgData name="Yifan Jiang" userId="S::yifanj@uchicago.edu::bb48f0ef-307d-4e33-af26-a43b581ca0b2" providerId="AD" clId="Web-{6049924A-F1D0-A492-CD29-999DA117A3E4}" dt="2022-05-25T12:47:27.159" v="212" actId="1076"/>
          <ac:picMkLst>
            <pc:docMk/>
            <pc:sldMk cId="1087616320" sldId="284"/>
            <ac:picMk id="6" creationId="{CA08A162-20AD-F894-FE56-B996D9B752A2}"/>
          </ac:picMkLst>
        </pc:picChg>
        <pc:picChg chg="mod">
          <ac:chgData name="Yifan Jiang" userId="S::yifanj@uchicago.edu::bb48f0ef-307d-4e33-af26-a43b581ca0b2" providerId="AD" clId="Web-{6049924A-F1D0-A492-CD29-999DA117A3E4}" dt="2022-05-25T12:47:27.112" v="210" actId="1076"/>
          <ac:picMkLst>
            <pc:docMk/>
            <pc:sldMk cId="1087616320" sldId="284"/>
            <ac:picMk id="7" creationId="{3DDA8A18-D096-7833-53E5-DD09934054FB}"/>
          </ac:picMkLst>
        </pc:picChg>
        <pc:picChg chg="del">
          <ac:chgData name="Yifan Jiang" userId="S::yifanj@uchicago.edu::bb48f0ef-307d-4e33-af26-a43b581ca0b2" providerId="AD" clId="Web-{6049924A-F1D0-A492-CD29-999DA117A3E4}" dt="2022-05-25T12:39:59.241" v="141"/>
          <ac:picMkLst>
            <pc:docMk/>
            <pc:sldMk cId="1087616320" sldId="284"/>
            <ac:picMk id="8" creationId="{2800CAC5-FC9C-0854-8A9A-F2E192194F3B}"/>
          </ac:picMkLst>
        </pc:picChg>
        <pc:picChg chg="add mod">
          <ac:chgData name="Yifan Jiang" userId="S::yifanj@uchicago.edu::bb48f0ef-307d-4e33-af26-a43b581ca0b2" providerId="AD" clId="Web-{6049924A-F1D0-A492-CD29-999DA117A3E4}" dt="2022-05-25T12:47:27.175" v="213" actId="1076"/>
          <ac:picMkLst>
            <pc:docMk/>
            <pc:sldMk cId="1087616320" sldId="284"/>
            <ac:picMk id="9" creationId="{91E49295-69F7-B893-7635-5406A41930DF}"/>
          </ac:picMkLst>
        </pc:picChg>
        <pc:picChg chg="add mod">
          <ac:chgData name="Yifan Jiang" userId="S::yifanj@uchicago.edu::bb48f0ef-307d-4e33-af26-a43b581ca0b2" providerId="AD" clId="Web-{6049924A-F1D0-A492-CD29-999DA117A3E4}" dt="2022-05-25T12:47:27.206" v="216" actId="1076"/>
          <ac:picMkLst>
            <pc:docMk/>
            <pc:sldMk cId="1087616320" sldId="284"/>
            <ac:picMk id="10" creationId="{796F18B8-A3C8-BA03-DE63-8BCC00DA7488}"/>
          </ac:picMkLst>
        </pc:picChg>
        <pc:picChg chg="add del mod">
          <ac:chgData name="Yifan Jiang" userId="S::yifanj@uchicago.edu::bb48f0ef-307d-4e33-af26-a43b581ca0b2" providerId="AD" clId="Web-{6049924A-F1D0-A492-CD29-999DA117A3E4}" dt="2022-05-25T12:42:40.103" v="174"/>
          <ac:picMkLst>
            <pc:docMk/>
            <pc:sldMk cId="1087616320" sldId="284"/>
            <ac:picMk id="20" creationId="{095FDCA4-9978-BB83-81E8-96D5810BAAD0}"/>
          </ac:picMkLst>
        </pc:picChg>
      </pc:sldChg>
      <pc:sldChg chg="add del replId">
        <pc:chgData name="Yifan Jiang" userId="S::yifanj@uchicago.edu::bb48f0ef-307d-4e33-af26-a43b581ca0b2" providerId="AD" clId="Web-{6049924A-F1D0-A492-CD29-999DA117A3E4}" dt="2022-05-25T12:37:20.985" v="120"/>
        <pc:sldMkLst>
          <pc:docMk/>
          <pc:sldMk cId="4064064836" sldId="284"/>
        </pc:sldMkLst>
      </pc:sldChg>
    </pc:docChg>
  </pc:docChgLst>
  <pc:docChgLst>
    <pc:chgData name="Yifan Jiang" userId="S::yifanj@uchicago.edu::bb48f0ef-307d-4e33-af26-a43b581ca0b2" providerId="AD" clId="Web-{D9BA0A4C-3BE8-4A7D-A74C-196FCA59CF66}"/>
    <pc:docChg chg="addSld delSld modSld sldOrd">
      <pc:chgData name="Yifan Jiang" userId="S::yifanj@uchicago.edu::bb48f0ef-307d-4e33-af26-a43b581ca0b2" providerId="AD" clId="Web-{D9BA0A4C-3BE8-4A7D-A74C-196FCA59CF66}" dt="2022-05-25T00:38:35.941" v="64" actId="20577"/>
      <pc:docMkLst>
        <pc:docMk/>
      </pc:docMkLst>
      <pc:sldChg chg="del">
        <pc:chgData name="Yifan Jiang" userId="S::yifanj@uchicago.edu::bb48f0ef-307d-4e33-af26-a43b581ca0b2" providerId="AD" clId="Web-{D9BA0A4C-3BE8-4A7D-A74C-196FCA59CF66}" dt="2022-05-25T00:22:23.819" v="0"/>
        <pc:sldMkLst>
          <pc:docMk/>
          <pc:sldMk cId="1376996652" sldId="268"/>
        </pc:sldMkLst>
      </pc:sldChg>
      <pc:sldChg chg="del">
        <pc:chgData name="Yifan Jiang" userId="S::yifanj@uchicago.edu::bb48f0ef-307d-4e33-af26-a43b581ca0b2" providerId="AD" clId="Web-{D9BA0A4C-3BE8-4A7D-A74C-196FCA59CF66}" dt="2022-05-25T00:22:24.616" v="1"/>
        <pc:sldMkLst>
          <pc:docMk/>
          <pc:sldMk cId="3212916016" sldId="275"/>
        </pc:sldMkLst>
      </pc:sldChg>
      <pc:sldChg chg="delSp add del ord replId">
        <pc:chgData name="Yifan Jiang" userId="S::yifanj@uchicago.edu::bb48f0ef-307d-4e33-af26-a43b581ca0b2" providerId="AD" clId="Web-{D9BA0A4C-3BE8-4A7D-A74C-196FCA59CF66}" dt="2022-05-25T00:22:49.241" v="9"/>
        <pc:sldMkLst>
          <pc:docMk/>
          <pc:sldMk cId="505544384" sldId="277"/>
        </pc:sldMkLst>
        <pc:grpChg chg="del">
          <ac:chgData name="Yifan Jiang" userId="S::yifanj@uchicago.edu::bb48f0ef-307d-4e33-af26-a43b581ca0b2" providerId="AD" clId="Web-{D9BA0A4C-3BE8-4A7D-A74C-196FCA59CF66}" dt="2022-05-25T00:22:45.288" v="7"/>
          <ac:grpSpMkLst>
            <pc:docMk/>
            <pc:sldMk cId="505544384" sldId="277"/>
            <ac:grpSpMk id="7" creationId="{A2C92E03-B3A8-D21B-5879-4A475A33C435}"/>
          </ac:grpSpMkLst>
        </pc:grpChg>
        <pc:inkChg chg="del">
          <ac:chgData name="Yifan Jiang" userId="S::yifanj@uchicago.edu::bb48f0ef-307d-4e33-af26-a43b581ca0b2" providerId="AD" clId="Web-{D9BA0A4C-3BE8-4A7D-A74C-196FCA59CF66}" dt="2022-05-25T00:22:45.288" v="6"/>
          <ac:inkMkLst>
            <pc:docMk/>
            <pc:sldMk cId="505544384" sldId="277"/>
            <ac:inkMk id="9" creationId="{744D2E0A-97D2-2FF5-9358-85816C118420}"/>
          </ac:inkMkLst>
        </pc:inkChg>
      </pc:sldChg>
      <pc:sldChg chg="add del replId">
        <pc:chgData name="Yifan Jiang" userId="S::yifanj@uchicago.edu::bb48f0ef-307d-4e33-af26-a43b581ca0b2" providerId="AD" clId="Web-{D9BA0A4C-3BE8-4A7D-A74C-196FCA59CF66}" dt="2022-05-25T00:22:35.413" v="3"/>
        <pc:sldMkLst>
          <pc:docMk/>
          <pc:sldMk cId="3000375787" sldId="277"/>
        </pc:sldMkLst>
      </pc:sldChg>
      <pc:sldChg chg="addSp delSp modSp add replId">
        <pc:chgData name="Yifan Jiang" userId="S::yifanj@uchicago.edu::bb48f0ef-307d-4e33-af26-a43b581ca0b2" providerId="AD" clId="Web-{D9BA0A4C-3BE8-4A7D-A74C-196FCA59CF66}" dt="2022-05-25T00:38:35.941" v="64" actId="20577"/>
        <pc:sldMkLst>
          <pc:docMk/>
          <pc:sldMk cId="812822112" sldId="278"/>
        </pc:sldMkLst>
        <pc:spChg chg="mod">
          <ac:chgData name="Yifan Jiang" userId="S::yifanj@uchicago.edu::bb48f0ef-307d-4e33-af26-a43b581ca0b2" providerId="AD" clId="Web-{D9BA0A4C-3BE8-4A7D-A74C-196FCA59CF66}" dt="2022-05-25T00:22:53.506" v="17" actId="20577"/>
          <ac:spMkLst>
            <pc:docMk/>
            <pc:sldMk cId="812822112" sldId="278"/>
            <ac:spMk id="2" creationId="{488C129D-DCFE-8699-9B54-CC5E0C893314}"/>
          </ac:spMkLst>
        </pc:spChg>
        <pc:spChg chg="del">
          <ac:chgData name="Yifan Jiang" userId="S::yifanj@uchicago.edu::bb48f0ef-307d-4e33-af26-a43b581ca0b2" providerId="AD" clId="Web-{D9BA0A4C-3BE8-4A7D-A74C-196FCA59CF66}" dt="2022-05-25T00:22:56.319" v="18"/>
          <ac:spMkLst>
            <pc:docMk/>
            <pc:sldMk cId="812822112" sldId="278"/>
            <ac:spMk id="5" creationId="{C1C6AF47-BDD7-C9AC-1562-159FA9F32AD0}"/>
          </ac:spMkLst>
        </pc:spChg>
        <pc:spChg chg="add del mod">
          <ac:chgData name="Yifan Jiang" userId="S::yifanj@uchicago.edu::bb48f0ef-307d-4e33-af26-a43b581ca0b2" providerId="AD" clId="Web-{D9BA0A4C-3BE8-4A7D-A74C-196FCA59CF66}" dt="2022-05-25T00:23:03.225" v="20"/>
          <ac:spMkLst>
            <pc:docMk/>
            <pc:sldMk cId="812822112" sldId="278"/>
            <ac:spMk id="6" creationId="{89A92395-D146-5564-611E-677C156446B3}"/>
          </ac:spMkLst>
        </pc:spChg>
        <pc:spChg chg="add mod">
          <ac:chgData name="Yifan Jiang" userId="S::yifanj@uchicago.edu::bb48f0ef-307d-4e33-af26-a43b581ca0b2" providerId="AD" clId="Web-{D9BA0A4C-3BE8-4A7D-A74C-196FCA59CF66}" dt="2022-05-25T00:38:35.941" v="64" actId="20577"/>
          <ac:spMkLst>
            <pc:docMk/>
            <pc:sldMk cId="812822112" sldId="278"/>
            <ac:spMk id="9" creationId="{8B7C8BAB-8DE3-D209-B21C-4ECAAD3E86D9}"/>
          </ac:spMkLst>
        </pc:spChg>
        <pc:graphicFrameChg chg="del">
          <ac:chgData name="Yifan Jiang" userId="S::yifanj@uchicago.edu::bb48f0ef-307d-4e33-af26-a43b581ca0b2" providerId="AD" clId="Web-{D9BA0A4C-3BE8-4A7D-A74C-196FCA59CF66}" dt="2022-05-25T00:23:00.381" v="19"/>
          <ac:graphicFrameMkLst>
            <pc:docMk/>
            <pc:sldMk cId="812822112" sldId="278"/>
            <ac:graphicFrameMk id="7" creationId="{8E074356-E7A9-CC49-0856-5C0FD6752E43}"/>
          </ac:graphicFrameMkLst>
        </pc:graphicFrameChg>
        <pc:picChg chg="add mod">
          <ac:chgData name="Yifan Jiang" userId="S::yifanj@uchicago.edu::bb48f0ef-307d-4e33-af26-a43b581ca0b2" providerId="AD" clId="Web-{D9BA0A4C-3BE8-4A7D-A74C-196FCA59CF66}" dt="2022-05-25T00:36:32.582" v="24" actId="1076"/>
          <ac:picMkLst>
            <pc:docMk/>
            <pc:sldMk cId="812822112" sldId="278"/>
            <ac:picMk id="8" creationId="{50CEDF7E-4324-6E84-8E81-071BB11698DE}"/>
          </ac:picMkLst>
        </pc:picChg>
      </pc:sldChg>
    </pc:docChg>
  </pc:docChgLst>
  <pc:docChgLst>
    <pc:chgData name="Yifan Jiang" userId="S::yifanj@uchicago.edu::bb48f0ef-307d-4e33-af26-a43b581ca0b2" providerId="AD" clId="Web-{FCA04DB5-E6AF-93DF-3D52-FCB7AE30F178}"/>
    <pc:docChg chg="addSld delSld modSld sldOrd addMainMaster delMainMaster">
      <pc:chgData name="Yifan Jiang" userId="S::yifanj@uchicago.edu::bb48f0ef-307d-4e33-af26-a43b581ca0b2" providerId="AD" clId="Web-{FCA04DB5-E6AF-93DF-3D52-FCB7AE30F178}" dt="2022-05-29T21:09:30.709" v="1341" actId="20577"/>
      <pc:docMkLst>
        <pc:docMk/>
      </pc:docMkLst>
      <pc:sldChg chg="addSp delSp modSp mod modClrScheme delDesignElem chgLayout">
        <pc:chgData name="Yifan Jiang" userId="S::yifanj@uchicago.edu::bb48f0ef-307d-4e33-af26-a43b581ca0b2" providerId="AD" clId="Web-{FCA04DB5-E6AF-93DF-3D52-FCB7AE30F178}" dt="2022-05-29T21:04:33.263" v="1286"/>
        <pc:sldMkLst>
          <pc:docMk/>
          <pc:sldMk cId="2108571940" sldId="256"/>
        </pc:sldMkLst>
        <pc:spChg chg="mod ord">
          <ac:chgData name="Yifan Jiang" userId="S::yifanj@uchicago.edu::bb48f0ef-307d-4e33-af26-a43b581ca0b2" providerId="AD" clId="Web-{FCA04DB5-E6AF-93DF-3D52-FCB7AE30F178}" dt="2022-05-29T21:04:33.263" v="1286"/>
          <ac:spMkLst>
            <pc:docMk/>
            <pc:sldMk cId="2108571940" sldId="256"/>
            <ac:spMk id="2" creationId="{00000000-0000-0000-0000-000000000000}"/>
          </ac:spMkLst>
        </pc:spChg>
        <pc:spChg chg="mod ord">
          <ac:chgData name="Yifan Jiang" userId="S::yifanj@uchicago.edu::bb48f0ef-307d-4e33-af26-a43b581ca0b2" providerId="AD" clId="Web-{FCA04DB5-E6AF-93DF-3D52-FCB7AE30F178}" dt="2022-05-29T21:04:33.263" v="1286"/>
          <ac:spMkLst>
            <pc:docMk/>
            <pc:sldMk cId="2108571940" sldId="256"/>
            <ac:spMk id="3" creationId="{00000000-0000-0000-0000-000000000000}"/>
          </ac:spMkLst>
        </pc:spChg>
        <pc:spChg chg="add del">
          <ac:chgData name="Yifan Jiang" userId="S::yifanj@uchicago.edu::bb48f0ef-307d-4e33-af26-a43b581ca0b2" providerId="AD" clId="Web-{FCA04DB5-E6AF-93DF-3D52-FCB7AE30F178}" dt="2022-05-29T21:04:33.263" v="1286"/>
          <ac:spMkLst>
            <pc:docMk/>
            <pc:sldMk cId="2108571940" sldId="256"/>
            <ac:spMk id="29" creationId="{71B2258F-86CA-4D4D-8270-BC05FCDEBFB3}"/>
          </ac:spMkLst>
        </pc:spChg>
      </pc:sldChg>
      <pc:sldChg chg="addSp delSp modSp mod modClrScheme delDesignElem chgLayout">
        <pc:chgData name="Yifan Jiang" userId="S::yifanj@uchicago.edu::bb48f0ef-307d-4e33-af26-a43b581ca0b2" providerId="AD" clId="Web-{FCA04DB5-E6AF-93DF-3D52-FCB7AE30F178}" dt="2022-05-29T21:04:33.263" v="1286"/>
        <pc:sldMkLst>
          <pc:docMk/>
          <pc:sldMk cId="872121430" sldId="260"/>
        </pc:sldMkLst>
        <pc:spChg chg="mod ord">
          <ac:chgData name="Yifan Jiang" userId="S::yifanj@uchicago.edu::bb48f0ef-307d-4e33-af26-a43b581ca0b2" providerId="AD" clId="Web-{FCA04DB5-E6AF-93DF-3D52-FCB7AE30F178}" dt="2022-05-29T21:04:33.263" v="1286"/>
          <ac:spMkLst>
            <pc:docMk/>
            <pc:sldMk cId="872121430" sldId="260"/>
            <ac:spMk id="2" creationId="{7257C1FA-0BD0-649E-5299-1656C041EC08}"/>
          </ac:spMkLst>
        </pc:spChg>
        <pc:spChg chg="mod ord">
          <ac:chgData name="Yifan Jiang" userId="S::yifanj@uchicago.edu::bb48f0ef-307d-4e33-af26-a43b581ca0b2" providerId="AD" clId="Web-{FCA04DB5-E6AF-93DF-3D52-FCB7AE30F178}" dt="2022-05-29T21:04:33.263" v="1286"/>
          <ac:spMkLst>
            <pc:docMk/>
            <pc:sldMk cId="872121430" sldId="260"/>
            <ac:spMk id="3" creationId="{A802C4B2-4847-9D20-C5B3-F8C4DE2BE5F8}"/>
          </ac:spMkLst>
        </pc:spChg>
        <pc:cxnChg chg="add del">
          <ac:chgData name="Yifan Jiang" userId="S::yifanj@uchicago.edu::bb48f0ef-307d-4e33-af26-a43b581ca0b2" providerId="AD" clId="Web-{FCA04DB5-E6AF-93DF-3D52-FCB7AE30F178}" dt="2022-05-29T21:04:33.263" v="1286"/>
          <ac:cxnSpMkLst>
            <pc:docMk/>
            <pc:sldMk cId="872121430" sldId="260"/>
            <ac:cxnSpMk id="10" creationId="{A7F400EE-A8A5-48AF-B4D6-291B52C6F0B0}"/>
          </ac:cxnSpMkLst>
        </pc:cxnChg>
      </pc:sldChg>
      <pc:sldChg chg="addSp delSp modSp mod modClrScheme delDesignElem chgLayout">
        <pc:chgData name="Yifan Jiang" userId="S::yifanj@uchicago.edu::bb48f0ef-307d-4e33-af26-a43b581ca0b2" providerId="AD" clId="Web-{FCA04DB5-E6AF-93DF-3D52-FCB7AE30F178}" dt="2022-05-29T21:04:33.263" v="1286"/>
        <pc:sldMkLst>
          <pc:docMk/>
          <pc:sldMk cId="1794009939" sldId="261"/>
        </pc:sldMkLst>
        <pc:spChg chg="mod ord">
          <ac:chgData name="Yifan Jiang" userId="S::yifanj@uchicago.edu::bb48f0ef-307d-4e33-af26-a43b581ca0b2" providerId="AD" clId="Web-{FCA04DB5-E6AF-93DF-3D52-FCB7AE30F178}" dt="2022-05-29T21:04:33.263" v="1286"/>
          <ac:spMkLst>
            <pc:docMk/>
            <pc:sldMk cId="1794009939" sldId="261"/>
            <ac:spMk id="2" creationId="{488C129D-DCFE-8699-9B54-CC5E0C893314}"/>
          </ac:spMkLst>
        </pc:spChg>
        <pc:spChg chg="mod">
          <ac:chgData name="Yifan Jiang" userId="S::yifanj@uchicago.edu::bb48f0ef-307d-4e33-af26-a43b581ca0b2" providerId="AD" clId="Web-{FCA04DB5-E6AF-93DF-3D52-FCB7AE30F178}" dt="2022-05-29T20:09:03.915" v="340" actId="20577"/>
          <ac:spMkLst>
            <pc:docMk/>
            <pc:sldMk cId="1794009939" sldId="261"/>
            <ac:spMk id="5" creationId="{C1C6AF47-BDD7-C9AC-1562-159FA9F32AD0}"/>
          </ac:spMkLst>
        </pc:spChg>
        <pc:spChg chg="add del mod">
          <ac:chgData name="Yifan Jiang" userId="S::yifanj@uchicago.edu::bb48f0ef-307d-4e33-af26-a43b581ca0b2" providerId="AD" clId="Web-{FCA04DB5-E6AF-93DF-3D52-FCB7AE30F178}" dt="2022-05-29T20:08:37.352" v="322"/>
          <ac:spMkLst>
            <pc:docMk/>
            <pc:sldMk cId="1794009939" sldId="261"/>
            <ac:spMk id="6" creationId="{BE984CA7-E312-4AB0-7D15-03D7B5EAF23F}"/>
          </ac:spMkLst>
        </pc:spChg>
        <pc:spChg chg="add del">
          <ac:chgData name="Yifan Jiang" userId="S::yifanj@uchicago.edu::bb48f0ef-307d-4e33-af26-a43b581ca0b2" providerId="AD" clId="Web-{FCA04DB5-E6AF-93DF-3D52-FCB7AE30F178}" dt="2022-05-29T21:04:33.263" v="1286"/>
          <ac:spMkLst>
            <pc:docMk/>
            <pc:sldMk cId="1794009939" sldId="261"/>
            <ac:spMk id="44" creationId="{0B9EE3F3-89B7-43C3-8651-C4C96830993D}"/>
          </ac:spMkLst>
        </pc:spChg>
        <pc:spChg chg="add del">
          <ac:chgData name="Yifan Jiang" userId="S::yifanj@uchicago.edu::bb48f0ef-307d-4e33-af26-a43b581ca0b2" providerId="AD" clId="Web-{FCA04DB5-E6AF-93DF-3D52-FCB7AE30F178}" dt="2022-05-29T21:04:33.263" v="1286"/>
          <ac:spMkLst>
            <pc:docMk/>
            <pc:sldMk cId="1794009939" sldId="261"/>
            <ac:spMk id="46" creationId="{33AE4636-AEEC-45D6-84D4-7AC2DA48ECF8}"/>
          </ac:spMkLst>
        </pc:spChg>
        <pc:spChg chg="add del">
          <ac:chgData name="Yifan Jiang" userId="S::yifanj@uchicago.edu::bb48f0ef-307d-4e33-af26-a43b581ca0b2" providerId="AD" clId="Web-{FCA04DB5-E6AF-93DF-3D52-FCB7AE30F178}" dt="2022-05-29T21:04:33.263" v="1286"/>
          <ac:spMkLst>
            <pc:docMk/>
            <pc:sldMk cId="1794009939" sldId="261"/>
            <ac:spMk id="48" creationId="{8D9CE0F4-2EB2-4F1F-8AAC-DB3571D9FE10}"/>
          </ac:spMkLst>
        </pc:spChg>
        <pc:graphicFrameChg chg="mod ord">
          <ac:chgData name="Yifan Jiang" userId="S::yifanj@uchicago.edu::bb48f0ef-307d-4e33-af26-a43b581ca0b2" providerId="AD" clId="Web-{FCA04DB5-E6AF-93DF-3D52-FCB7AE30F178}" dt="2022-05-29T21:04:33.263" v="1286"/>
          <ac:graphicFrameMkLst>
            <pc:docMk/>
            <pc:sldMk cId="1794009939" sldId="261"/>
            <ac:graphicFrameMk id="7" creationId="{8E074356-E7A9-CC49-0856-5C0FD6752E43}"/>
          </ac:graphicFrameMkLst>
        </pc:graphicFrameChg>
      </pc:sldChg>
      <pc:sldChg chg="addSp delSp modSp mod modClrScheme chgLayout">
        <pc:chgData name="Yifan Jiang" userId="S::yifanj@uchicago.edu::bb48f0ef-307d-4e33-af26-a43b581ca0b2" providerId="AD" clId="Web-{FCA04DB5-E6AF-93DF-3D52-FCB7AE30F178}" dt="2022-05-29T21:04:33.263" v="1286"/>
        <pc:sldMkLst>
          <pc:docMk/>
          <pc:sldMk cId="2922985734" sldId="262"/>
        </pc:sldMkLst>
        <pc:spChg chg="del">
          <ac:chgData name="Yifan Jiang" userId="S::yifanj@uchicago.edu::bb48f0ef-307d-4e33-af26-a43b581ca0b2" providerId="AD" clId="Web-{FCA04DB5-E6AF-93DF-3D52-FCB7AE30F178}" dt="2022-05-29T20:45:01.133" v="697"/>
          <ac:spMkLst>
            <pc:docMk/>
            <pc:sldMk cId="2922985734" sldId="262"/>
            <ac:spMk id="2" creationId="{A0F6D6CE-4A3E-0B90-9693-F29A2B02069B}"/>
          </ac:spMkLst>
        </pc:spChg>
        <pc:spChg chg="add del mod ord">
          <ac:chgData name="Yifan Jiang" userId="S::yifanj@uchicago.edu::bb48f0ef-307d-4e33-af26-a43b581ca0b2" providerId="AD" clId="Web-{FCA04DB5-E6AF-93DF-3D52-FCB7AE30F178}" dt="2022-05-29T21:04:33.263" v="1286"/>
          <ac:spMkLst>
            <pc:docMk/>
            <pc:sldMk cId="2922985734" sldId="262"/>
            <ac:spMk id="3" creationId="{57889F1E-A37E-B37F-F21F-AB64F0CC659A}"/>
          </ac:spMkLst>
        </pc:spChg>
        <pc:spChg chg="add del">
          <ac:chgData name="Yifan Jiang" userId="S::yifanj@uchicago.edu::bb48f0ef-307d-4e33-af26-a43b581ca0b2" providerId="AD" clId="Web-{FCA04DB5-E6AF-93DF-3D52-FCB7AE30F178}" dt="2022-05-29T20:44:56.227" v="691"/>
          <ac:spMkLst>
            <pc:docMk/>
            <pc:sldMk cId="2922985734" sldId="262"/>
            <ac:spMk id="5" creationId="{744D9C6B-333A-0817-3086-35FB32E0983B}"/>
          </ac:spMkLst>
        </pc:spChg>
        <pc:spChg chg="add del">
          <ac:chgData name="Yifan Jiang" userId="S::yifanj@uchicago.edu::bb48f0ef-307d-4e33-af26-a43b581ca0b2" providerId="AD" clId="Web-{FCA04DB5-E6AF-93DF-3D52-FCB7AE30F178}" dt="2022-05-29T20:44:56.227" v="690"/>
          <ac:spMkLst>
            <pc:docMk/>
            <pc:sldMk cId="2922985734" sldId="262"/>
            <ac:spMk id="6" creationId="{4FE0180F-2114-8819-586A-4DF5658AD51B}"/>
          </ac:spMkLst>
        </pc:spChg>
        <pc:spChg chg="add del">
          <ac:chgData name="Yifan Jiang" userId="S::yifanj@uchicago.edu::bb48f0ef-307d-4e33-af26-a43b581ca0b2" providerId="AD" clId="Web-{FCA04DB5-E6AF-93DF-3D52-FCB7AE30F178}" dt="2022-05-29T20:44:56.227" v="694"/>
          <ac:spMkLst>
            <pc:docMk/>
            <pc:sldMk cId="2922985734" sldId="262"/>
            <ac:spMk id="9" creationId="{A71D5121-EAB4-81AE-C230-67D5C5007679}"/>
          </ac:spMkLst>
        </pc:spChg>
        <pc:spChg chg="add del">
          <ac:chgData name="Yifan Jiang" userId="S::yifanj@uchicago.edu::bb48f0ef-307d-4e33-af26-a43b581ca0b2" providerId="AD" clId="Web-{FCA04DB5-E6AF-93DF-3D52-FCB7AE30F178}" dt="2022-05-29T20:44:56.227" v="695"/>
          <ac:spMkLst>
            <pc:docMk/>
            <pc:sldMk cId="2922985734" sldId="262"/>
            <ac:spMk id="10" creationId="{8E72FD5E-C4C6-4757-D762-49198E43E3C0}"/>
          </ac:spMkLst>
        </pc:spChg>
        <pc:spChg chg="add del mod">
          <ac:chgData name="Yifan Jiang" userId="S::yifanj@uchicago.edu::bb48f0ef-307d-4e33-af26-a43b581ca0b2" providerId="AD" clId="Web-{FCA04DB5-E6AF-93DF-3D52-FCB7AE30F178}" dt="2022-05-29T20:44:33.226" v="654"/>
          <ac:spMkLst>
            <pc:docMk/>
            <pc:sldMk cId="2922985734" sldId="262"/>
            <ac:spMk id="12" creationId="{47AADF04-C913-D386-AD73-4E7FED4B6E1C}"/>
          </ac:spMkLst>
        </pc:spChg>
        <pc:spChg chg="add del mod">
          <ac:chgData name="Yifan Jiang" userId="S::yifanj@uchicago.edu::bb48f0ef-307d-4e33-af26-a43b581ca0b2" providerId="AD" clId="Web-{FCA04DB5-E6AF-93DF-3D52-FCB7AE30F178}" dt="2022-05-29T20:44:44.367" v="671"/>
          <ac:spMkLst>
            <pc:docMk/>
            <pc:sldMk cId="2922985734" sldId="262"/>
            <ac:spMk id="14" creationId="{2DE2C2C1-E8D8-CE5E-B958-26BCF458CF8C}"/>
          </ac:spMkLst>
        </pc:spChg>
        <pc:spChg chg="add del mod">
          <ac:chgData name="Yifan Jiang" userId="S::yifanj@uchicago.edu::bb48f0ef-307d-4e33-af26-a43b581ca0b2" providerId="AD" clId="Web-{FCA04DB5-E6AF-93DF-3D52-FCB7AE30F178}" dt="2022-05-29T20:44:56.227" v="689"/>
          <ac:spMkLst>
            <pc:docMk/>
            <pc:sldMk cId="2922985734" sldId="262"/>
            <ac:spMk id="16" creationId="{C91A1303-820F-2AE2-C602-5080C43D777F}"/>
          </ac:spMkLst>
        </pc:spChg>
        <pc:spChg chg="add del mod">
          <ac:chgData name="Yifan Jiang" userId="S::yifanj@uchicago.edu::bb48f0ef-307d-4e33-af26-a43b581ca0b2" providerId="AD" clId="Web-{FCA04DB5-E6AF-93DF-3D52-FCB7AE30F178}" dt="2022-05-29T20:45:17.368" v="702"/>
          <ac:spMkLst>
            <pc:docMk/>
            <pc:sldMk cId="2922985734" sldId="262"/>
            <ac:spMk id="18" creationId="{1808563D-7B08-6B54-447C-116C38A0D478}"/>
          </ac:spMkLst>
        </pc:spChg>
        <pc:spChg chg="add del">
          <ac:chgData name="Yifan Jiang" userId="S::yifanj@uchicago.edu::bb48f0ef-307d-4e33-af26-a43b581ca0b2" providerId="AD" clId="Web-{FCA04DB5-E6AF-93DF-3D52-FCB7AE30F178}" dt="2022-05-29T20:46:32.948" v="730"/>
          <ac:spMkLst>
            <pc:docMk/>
            <pc:sldMk cId="2922985734" sldId="262"/>
            <ac:spMk id="20" creationId="{4E95B515-61B1-2EF6-AD93-EF81C25C374C}"/>
          </ac:spMkLst>
        </pc:spChg>
        <pc:spChg chg="add">
          <ac:chgData name="Yifan Jiang" userId="S::yifanj@uchicago.edu::bb48f0ef-307d-4e33-af26-a43b581ca0b2" providerId="AD" clId="Web-{FCA04DB5-E6AF-93DF-3D52-FCB7AE30F178}" dt="2022-05-29T20:45:08.071" v="700"/>
          <ac:spMkLst>
            <pc:docMk/>
            <pc:sldMk cId="2922985734" sldId="262"/>
            <ac:spMk id="21" creationId="{6C5685E1-5738-E7BB-AB12-B006889FBE76}"/>
          </ac:spMkLst>
        </pc:spChg>
        <pc:grpChg chg="add del">
          <ac:chgData name="Yifan Jiang" userId="S::yifanj@uchicago.edu::bb48f0ef-307d-4e33-af26-a43b581ca0b2" providerId="AD" clId="Web-{FCA04DB5-E6AF-93DF-3D52-FCB7AE30F178}" dt="2022-05-29T20:46:32.948" v="729"/>
          <ac:grpSpMkLst>
            <pc:docMk/>
            <pc:sldMk cId="2922985734" sldId="262"/>
            <ac:grpSpMk id="19" creationId="{384ED0CB-8A72-BEAA-ED6E-A91846243760}"/>
          </ac:grpSpMkLst>
        </pc:grpChg>
        <pc:graphicFrameChg chg="add del">
          <ac:chgData name="Yifan Jiang" userId="S::yifanj@uchicago.edu::bb48f0ef-307d-4e33-af26-a43b581ca0b2" providerId="AD" clId="Web-{FCA04DB5-E6AF-93DF-3D52-FCB7AE30F178}" dt="2022-05-29T20:44:56.227" v="692"/>
          <ac:graphicFrameMkLst>
            <pc:docMk/>
            <pc:sldMk cId="2922985734" sldId="262"/>
            <ac:graphicFrameMk id="7" creationId="{48B0C91C-A198-799A-CE09-1D89BA9697C9}"/>
          </ac:graphicFrameMkLst>
        </pc:graphicFrameChg>
        <pc:graphicFrameChg chg="add del">
          <ac:chgData name="Yifan Jiang" userId="S::yifanj@uchicago.edu::bb48f0ef-307d-4e33-af26-a43b581ca0b2" providerId="AD" clId="Web-{FCA04DB5-E6AF-93DF-3D52-FCB7AE30F178}" dt="2022-05-29T20:44:56.227" v="693"/>
          <ac:graphicFrameMkLst>
            <pc:docMk/>
            <pc:sldMk cId="2922985734" sldId="262"/>
            <ac:graphicFrameMk id="8" creationId="{10A1D2DC-03D7-2C0A-0F29-8ECB6B86327E}"/>
          </ac:graphicFrameMkLst>
        </pc:graphicFrameChg>
        <pc:picChg chg="add del">
          <ac:chgData name="Yifan Jiang" userId="S::yifanj@uchicago.edu::bb48f0ef-307d-4e33-af26-a43b581ca0b2" providerId="AD" clId="Web-{FCA04DB5-E6AF-93DF-3D52-FCB7AE30F178}" dt="2022-05-29T20:44:56.227" v="696"/>
          <ac:picMkLst>
            <pc:docMk/>
            <pc:sldMk cId="2922985734" sldId="262"/>
            <ac:picMk id="11" creationId="{8EAB51DA-69FA-610B-9B96-F42B0194A70D}"/>
          </ac:picMkLst>
        </pc:picChg>
        <pc:picChg chg="add">
          <ac:chgData name="Yifan Jiang" userId="S::yifanj@uchicago.edu::bb48f0ef-307d-4e33-af26-a43b581ca0b2" providerId="AD" clId="Web-{FCA04DB5-E6AF-93DF-3D52-FCB7AE30F178}" dt="2022-05-29T20:45:08.071" v="700"/>
          <ac:picMkLst>
            <pc:docMk/>
            <pc:sldMk cId="2922985734" sldId="262"/>
            <ac:picMk id="22" creationId="{9BC3DB16-5883-7E60-44A5-0A584EA89392}"/>
          </ac:picMkLst>
        </pc:picChg>
      </pc:sldChg>
      <pc:sldChg chg="addSp delSp modSp mod ord modClrScheme chgLayout modNotes">
        <pc:chgData name="Yifan Jiang" userId="S::yifanj@uchicago.edu::bb48f0ef-307d-4e33-af26-a43b581ca0b2" providerId="AD" clId="Web-{FCA04DB5-E6AF-93DF-3D52-FCB7AE30F178}" dt="2022-05-29T21:04:33.263" v="1286"/>
        <pc:sldMkLst>
          <pc:docMk/>
          <pc:sldMk cId="3791441697" sldId="264"/>
        </pc:sldMkLst>
        <pc:spChg chg="del">
          <ac:chgData name="Yifan Jiang" userId="S::yifanj@uchicago.edu::bb48f0ef-307d-4e33-af26-a43b581ca0b2" providerId="AD" clId="Web-{FCA04DB5-E6AF-93DF-3D52-FCB7AE30F178}" dt="2022-05-29T20:59:51.005" v="1210"/>
          <ac:spMkLst>
            <pc:docMk/>
            <pc:sldMk cId="3791441697" sldId="264"/>
            <ac:spMk id="2" creationId="{C5F657F2-3C32-42AB-A7EB-936EE44ECA2E}"/>
          </ac:spMkLst>
        </pc:spChg>
        <pc:spChg chg="mod ord">
          <ac:chgData name="Yifan Jiang" userId="S::yifanj@uchicago.edu::bb48f0ef-307d-4e33-af26-a43b581ca0b2" providerId="AD" clId="Web-{FCA04DB5-E6AF-93DF-3D52-FCB7AE30F178}" dt="2022-05-29T21:04:33.263" v="1286"/>
          <ac:spMkLst>
            <pc:docMk/>
            <pc:sldMk cId="3791441697" sldId="264"/>
            <ac:spMk id="3" creationId="{DBC0CA9A-29DC-45F2-8888-963DA6DF213D}"/>
          </ac:spMkLst>
        </pc:spChg>
        <pc:spChg chg="add del mod">
          <ac:chgData name="Yifan Jiang" userId="S::yifanj@uchicago.edu::bb48f0ef-307d-4e33-af26-a43b581ca0b2" providerId="AD" clId="Web-{FCA04DB5-E6AF-93DF-3D52-FCB7AE30F178}" dt="2022-05-29T20:59:57.333" v="1215"/>
          <ac:spMkLst>
            <pc:docMk/>
            <pc:sldMk cId="3791441697" sldId="264"/>
            <ac:spMk id="5" creationId="{B726785C-9C0A-7877-3F86-CE69F8DD810A}"/>
          </ac:spMkLst>
        </pc:spChg>
        <pc:spChg chg="add del">
          <ac:chgData name="Yifan Jiang" userId="S::yifanj@uchicago.edu::bb48f0ef-307d-4e33-af26-a43b581ca0b2" providerId="AD" clId="Web-{FCA04DB5-E6AF-93DF-3D52-FCB7AE30F178}" dt="2022-05-29T20:59:53.114" v="1213"/>
          <ac:spMkLst>
            <pc:docMk/>
            <pc:sldMk cId="3791441697" sldId="264"/>
            <ac:spMk id="11" creationId="{D7AE5914-B77B-7F3C-AA45-CB2BE45AD33D}"/>
          </ac:spMkLst>
        </pc:spChg>
        <pc:spChg chg="add mod">
          <ac:chgData name="Yifan Jiang" userId="S::yifanj@uchicago.edu::bb48f0ef-307d-4e33-af26-a43b581ca0b2" providerId="AD" clId="Web-{FCA04DB5-E6AF-93DF-3D52-FCB7AE30F178}" dt="2022-05-29T21:00:07.177" v="1241" actId="20577"/>
          <ac:spMkLst>
            <pc:docMk/>
            <pc:sldMk cId="3791441697" sldId="264"/>
            <ac:spMk id="17" creationId="{BEE40D16-9135-C862-02AF-FE8506D642DA}"/>
          </ac:spMkLst>
        </pc:spChg>
        <pc:grpChg chg="add del">
          <ac:chgData name="Yifan Jiang" userId="S::yifanj@uchicago.edu::bb48f0ef-307d-4e33-af26-a43b581ca0b2" providerId="AD" clId="Web-{FCA04DB5-E6AF-93DF-3D52-FCB7AE30F178}" dt="2022-05-29T20:59:53.114" v="1214"/>
          <ac:grpSpMkLst>
            <pc:docMk/>
            <pc:sldMk cId="3791441697" sldId="264"/>
            <ac:grpSpMk id="9" creationId="{0D574B5D-8AFA-79C7-3FF3-045205E0ACC2}"/>
          </ac:grpSpMkLst>
        </pc:grpChg>
        <pc:grpChg chg="add">
          <ac:chgData name="Yifan Jiang" userId="S::yifanj@uchicago.edu::bb48f0ef-307d-4e33-af26-a43b581ca0b2" providerId="AD" clId="Web-{FCA04DB5-E6AF-93DF-3D52-FCB7AE30F178}" dt="2022-05-29T20:59:57.677" v="1216"/>
          <ac:grpSpMkLst>
            <pc:docMk/>
            <pc:sldMk cId="3791441697" sldId="264"/>
            <ac:grpSpMk id="15" creationId="{22CC90EB-2C80-4454-E01A-A757D42C6F10}"/>
          </ac:grpSpMkLst>
        </pc:grpChg>
      </pc:sldChg>
      <pc:sldChg chg="modSp mod modClrScheme chgLayout">
        <pc:chgData name="Yifan Jiang" userId="S::yifanj@uchicago.edu::bb48f0ef-307d-4e33-af26-a43b581ca0b2" providerId="AD" clId="Web-{FCA04DB5-E6AF-93DF-3D52-FCB7AE30F178}" dt="2022-05-29T21:04:33.263" v="1286"/>
        <pc:sldMkLst>
          <pc:docMk/>
          <pc:sldMk cId="1784116866" sldId="266"/>
        </pc:sldMkLst>
        <pc:spChg chg="mod ord">
          <ac:chgData name="Yifan Jiang" userId="S::yifanj@uchicago.edu::bb48f0ef-307d-4e33-af26-a43b581ca0b2" providerId="AD" clId="Web-{FCA04DB5-E6AF-93DF-3D52-FCB7AE30F178}" dt="2022-05-29T21:04:33.263" v="1286"/>
          <ac:spMkLst>
            <pc:docMk/>
            <pc:sldMk cId="1784116866" sldId="266"/>
            <ac:spMk id="2" creationId="{A9EB47A1-2508-4274-9D37-2A15896D92AC}"/>
          </ac:spMkLst>
        </pc:spChg>
        <pc:spChg chg="mod ord">
          <ac:chgData name="Yifan Jiang" userId="S::yifanj@uchicago.edu::bb48f0ef-307d-4e33-af26-a43b581ca0b2" providerId="AD" clId="Web-{FCA04DB5-E6AF-93DF-3D52-FCB7AE30F178}" dt="2022-05-29T21:04:33.263" v="1286"/>
          <ac:spMkLst>
            <pc:docMk/>
            <pc:sldMk cId="1784116866" sldId="266"/>
            <ac:spMk id="3" creationId="{A25A8FCE-0943-4A3C-A0C9-B29AD1E33B71}"/>
          </ac:spMkLst>
        </pc:spChg>
      </pc:sldChg>
      <pc:sldChg chg="delSp del">
        <pc:chgData name="Yifan Jiang" userId="S::yifanj@uchicago.edu::bb48f0ef-307d-4e33-af26-a43b581ca0b2" providerId="AD" clId="Web-{FCA04DB5-E6AF-93DF-3D52-FCB7AE30F178}" dt="2022-05-29T20:53:51.464" v="961"/>
        <pc:sldMkLst>
          <pc:docMk/>
          <pc:sldMk cId="247597226" sldId="267"/>
        </pc:sldMkLst>
        <pc:spChg chg="del">
          <ac:chgData name="Yifan Jiang" userId="S::yifanj@uchicago.edu::bb48f0ef-307d-4e33-af26-a43b581ca0b2" providerId="AD" clId="Web-{FCA04DB5-E6AF-93DF-3D52-FCB7AE30F178}" dt="2022-05-29T20:53:28.088" v="947"/>
          <ac:spMkLst>
            <pc:docMk/>
            <pc:sldMk cId="247597226" sldId="267"/>
            <ac:spMk id="14" creationId="{7DA64DB2-7F07-F7CB-5ADC-F8116DF64C6E}"/>
          </ac:spMkLst>
        </pc:spChg>
        <pc:spChg chg="del">
          <ac:chgData name="Yifan Jiang" userId="S::yifanj@uchicago.edu::bb48f0ef-307d-4e33-af26-a43b581ca0b2" providerId="AD" clId="Web-{FCA04DB5-E6AF-93DF-3D52-FCB7AE30F178}" dt="2022-05-29T20:53:28.088" v="948"/>
          <ac:spMkLst>
            <pc:docMk/>
            <pc:sldMk cId="247597226" sldId="267"/>
            <ac:spMk id="16" creationId="{8014F914-36E5-56E8-37D5-409730E485BA}"/>
          </ac:spMkLst>
        </pc:spChg>
        <pc:spChg chg="del">
          <ac:chgData name="Yifan Jiang" userId="S::yifanj@uchicago.edu::bb48f0ef-307d-4e33-af26-a43b581ca0b2" providerId="AD" clId="Web-{FCA04DB5-E6AF-93DF-3D52-FCB7AE30F178}" dt="2022-05-29T20:53:28.088" v="946"/>
          <ac:spMkLst>
            <pc:docMk/>
            <pc:sldMk cId="247597226" sldId="267"/>
            <ac:spMk id="18" creationId="{190E0C92-421F-FD2A-43FA-A65F97965350}"/>
          </ac:spMkLst>
        </pc:spChg>
        <pc:picChg chg="del">
          <ac:chgData name="Yifan Jiang" userId="S::yifanj@uchicago.edu::bb48f0ef-307d-4e33-af26-a43b581ca0b2" providerId="AD" clId="Web-{FCA04DB5-E6AF-93DF-3D52-FCB7AE30F178}" dt="2022-05-29T20:53:28.088" v="949"/>
          <ac:picMkLst>
            <pc:docMk/>
            <pc:sldMk cId="247597226" sldId="267"/>
            <ac:picMk id="6" creationId="{ED61AC6F-6FF1-B03D-6245-7CA219D15864}"/>
          </ac:picMkLst>
        </pc:picChg>
        <pc:picChg chg="del">
          <ac:chgData name="Yifan Jiang" userId="S::yifanj@uchicago.edu::bb48f0ef-307d-4e33-af26-a43b581ca0b2" providerId="AD" clId="Web-{FCA04DB5-E6AF-93DF-3D52-FCB7AE30F178}" dt="2022-05-29T20:53:28.088" v="950"/>
          <ac:picMkLst>
            <pc:docMk/>
            <pc:sldMk cId="247597226" sldId="267"/>
            <ac:picMk id="7" creationId="{60CDB204-226D-5FDC-C525-5B223AD39ECB}"/>
          </ac:picMkLst>
        </pc:picChg>
      </pc:sldChg>
      <pc:sldChg chg="addSp delSp modSp mod ord modClrScheme chgLayout">
        <pc:chgData name="Yifan Jiang" userId="S::yifanj@uchicago.edu::bb48f0ef-307d-4e33-af26-a43b581ca0b2" providerId="AD" clId="Web-{FCA04DB5-E6AF-93DF-3D52-FCB7AE30F178}" dt="2022-05-29T21:04:33.263" v="1286"/>
        <pc:sldMkLst>
          <pc:docMk/>
          <pc:sldMk cId="1152258587" sldId="269"/>
        </pc:sldMkLst>
        <pc:spChg chg="del">
          <ac:chgData name="Yifan Jiang" userId="S::yifanj@uchicago.edu::bb48f0ef-307d-4e33-af26-a43b581ca0b2" providerId="AD" clId="Web-{FCA04DB5-E6AF-93DF-3D52-FCB7AE30F178}" dt="2022-05-29T20:57:40.954" v="1142"/>
          <ac:spMkLst>
            <pc:docMk/>
            <pc:sldMk cId="1152258587" sldId="269"/>
            <ac:spMk id="2" creationId="{BE18B1DF-C444-43DA-97BD-603B2441FF6A}"/>
          </ac:spMkLst>
        </pc:spChg>
        <pc:spChg chg="add del mod">
          <ac:chgData name="Yifan Jiang" userId="S::yifanj@uchicago.edu::bb48f0ef-307d-4e33-af26-a43b581ca0b2" providerId="AD" clId="Web-{FCA04DB5-E6AF-93DF-3D52-FCB7AE30F178}" dt="2022-05-29T20:57:44.736" v="1145"/>
          <ac:spMkLst>
            <pc:docMk/>
            <pc:sldMk cId="1152258587" sldId="269"/>
            <ac:spMk id="5" creationId="{72CA5277-48B5-84BE-B2EA-D7A5E62691BF}"/>
          </ac:spMkLst>
        </pc:spChg>
        <pc:spChg chg="add mod">
          <ac:chgData name="Yifan Jiang" userId="S::yifanj@uchicago.edu::bb48f0ef-307d-4e33-af26-a43b581ca0b2" providerId="AD" clId="Web-{FCA04DB5-E6AF-93DF-3D52-FCB7AE30F178}" dt="2022-05-29T20:58:08.486" v="1170" actId="20577"/>
          <ac:spMkLst>
            <pc:docMk/>
            <pc:sldMk cId="1152258587" sldId="269"/>
            <ac:spMk id="12" creationId="{69E81775-8FB9-673F-9A14-072C9A30C931}"/>
          </ac:spMkLst>
        </pc:spChg>
        <pc:grpChg chg="add mod">
          <ac:chgData name="Yifan Jiang" userId="S::yifanj@uchicago.edu::bb48f0ef-307d-4e33-af26-a43b581ca0b2" providerId="AD" clId="Web-{FCA04DB5-E6AF-93DF-3D52-FCB7AE30F178}" dt="2022-05-29T20:57:51.564" v="1146" actId="1076"/>
          <ac:grpSpMkLst>
            <pc:docMk/>
            <pc:sldMk cId="1152258587" sldId="269"/>
            <ac:grpSpMk id="9" creationId="{76CEDCFC-7752-32A7-5584-41D2296E0FE3}"/>
          </ac:grpSpMkLst>
        </pc:grpChg>
        <pc:picChg chg="del">
          <ac:chgData name="Yifan Jiang" userId="S::yifanj@uchicago.edu::bb48f0ef-307d-4e33-af26-a43b581ca0b2" providerId="AD" clId="Web-{FCA04DB5-E6AF-93DF-3D52-FCB7AE30F178}" dt="2022-05-29T20:57:38.829" v="1141"/>
          <ac:picMkLst>
            <pc:docMk/>
            <pc:sldMk cId="1152258587" sldId="269"/>
            <ac:picMk id="4" creationId="{12648152-274E-7A6E-B720-CDC2CC5A02D6}"/>
          </ac:picMkLst>
        </pc:picChg>
      </pc:sldChg>
      <pc:sldChg chg="addSp delSp modSp mod ord modClrScheme chgLayout">
        <pc:chgData name="Yifan Jiang" userId="S::yifanj@uchicago.edu::bb48f0ef-307d-4e33-af26-a43b581ca0b2" providerId="AD" clId="Web-{FCA04DB5-E6AF-93DF-3D52-FCB7AE30F178}" dt="2022-05-29T21:04:33.263" v="1286"/>
        <pc:sldMkLst>
          <pc:docMk/>
          <pc:sldMk cId="3274216362" sldId="270"/>
        </pc:sldMkLst>
        <pc:spChg chg="del">
          <ac:chgData name="Yifan Jiang" userId="S::yifanj@uchicago.edu::bb48f0ef-307d-4e33-af26-a43b581ca0b2" providerId="AD" clId="Web-{FCA04DB5-E6AF-93DF-3D52-FCB7AE30F178}" dt="2022-05-29T20:57:05.360" v="1115"/>
          <ac:spMkLst>
            <pc:docMk/>
            <pc:sldMk cId="3274216362" sldId="270"/>
            <ac:spMk id="2" creationId="{BE18B1DF-C444-43DA-97BD-603B2441FF6A}"/>
          </ac:spMkLst>
        </pc:spChg>
        <pc:spChg chg="mod ord">
          <ac:chgData name="Yifan Jiang" userId="S::yifanj@uchicago.edu::bb48f0ef-307d-4e33-af26-a43b581ca0b2" providerId="AD" clId="Web-{FCA04DB5-E6AF-93DF-3D52-FCB7AE30F178}" dt="2022-05-29T21:04:33.263" v="1286"/>
          <ac:spMkLst>
            <pc:docMk/>
            <pc:sldMk cId="3274216362" sldId="270"/>
            <ac:spMk id="3" creationId="{D8F50061-7948-4F6E-A0A6-BDC9E1CDAE12}"/>
          </ac:spMkLst>
        </pc:spChg>
        <pc:spChg chg="add del mod">
          <ac:chgData name="Yifan Jiang" userId="S::yifanj@uchicago.edu::bb48f0ef-307d-4e33-af26-a43b581ca0b2" providerId="AD" clId="Web-{FCA04DB5-E6AF-93DF-3D52-FCB7AE30F178}" dt="2022-05-29T20:57:19.735" v="1119"/>
          <ac:spMkLst>
            <pc:docMk/>
            <pc:sldMk cId="3274216362" sldId="270"/>
            <ac:spMk id="9" creationId="{0AB8C6E2-6D6E-61EA-E0F3-4DE08D17FA63}"/>
          </ac:spMkLst>
        </pc:spChg>
        <pc:spChg chg="add mod">
          <ac:chgData name="Yifan Jiang" userId="S::yifanj@uchicago.edu::bb48f0ef-307d-4e33-af26-a43b581ca0b2" providerId="AD" clId="Web-{FCA04DB5-E6AF-93DF-3D52-FCB7AE30F178}" dt="2022-05-29T20:57:28.126" v="1140" actId="20577"/>
          <ac:spMkLst>
            <pc:docMk/>
            <pc:sldMk cId="3274216362" sldId="270"/>
            <ac:spMk id="16" creationId="{20EF7E8B-3055-BC43-75B6-C4D67FBAC71E}"/>
          </ac:spMkLst>
        </pc:spChg>
        <pc:grpChg chg="add">
          <ac:chgData name="Yifan Jiang" userId="S::yifanj@uchicago.edu::bb48f0ef-307d-4e33-af26-a43b581ca0b2" providerId="AD" clId="Web-{FCA04DB5-E6AF-93DF-3D52-FCB7AE30F178}" dt="2022-05-29T20:57:05.735" v="1116"/>
          <ac:grpSpMkLst>
            <pc:docMk/>
            <pc:sldMk cId="3274216362" sldId="270"/>
            <ac:grpSpMk id="14" creationId="{87D5470B-F3D7-4336-CAA1-6489181196FC}"/>
          </ac:grpSpMkLst>
        </pc:grpChg>
      </pc:sldChg>
      <pc:sldChg chg="addSp delSp modSp mod modClrScheme chgLayout">
        <pc:chgData name="Yifan Jiang" userId="S::yifanj@uchicago.edu::bb48f0ef-307d-4e33-af26-a43b581ca0b2" providerId="AD" clId="Web-{FCA04DB5-E6AF-93DF-3D52-FCB7AE30F178}" dt="2022-05-29T21:04:33.263" v="1286"/>
        <pc:sldMkLst>
          <pc:docMk/>
          <pc:sldMk cId="2455538571" sldId="271"/>
        </pc:sldMkLst>
        <pc:spChg chg="del">
          <ac:chgData name="Yifan Jiang" userId="S::yifanj@uchicago.edu::bb48f0ef-307d-4e33-af26-a43b581ca0b2" providerId="AD" clId="Web-{FCA04DB5-E6AF-93DF-3D52-FCB7AE30F178}" dt="2022-05-29T20:58:22.815" v="1172"/>
          <ac:spMkLst>
            <pc:docMk/>
            <pc:sldMk cId="2455538571" sldId="271"/>
            <ac:spMk id="2" creationId="{A0F6D6CE-4A3E-0B90-9693-F29A2B02069B}"/>
          </ac:spMkLst>
        </pc:spChg>
        <pc:spChg chg="add del mod">
          <ac:chgData name="Yifan Jiang" userId="S::yifanj@uchicago.edu::bb48f0ef-307d-4e33-af26-a43b581ca0b2" providerId="AD" clId="Web-{FCA04DB5-E6AF-93DF-3D52-FCB7AE30F178}" dt="2022-05-29T20:58:26.659" v="1175"/>
          <ac:spMkLst>
            <pc:docMk/>
            <pc:sldMk cId="2455538571" sldId="271"/>
            <ac:spMk id="7" creationId="{E008F30A-BF48-3AD8-58BF-5C5FB178A6E8}"/>
          </ac:spMkLst>
        </pc:spChg>
        <pc:spChg chg="add mod">
          <ac:chgData name="Yifan Jiang" userId="S::yifanj@uchicago.edu::bb48f0ef-307d-4e33-af26-a43b581ca0b2" providerId="AD" clId="Web-{FCA04DB5-E6AF-93DF-3D52-FCB7AE30F178}" dt="2022-05-29T20:58:42.269" v="1192" actId="20577"/>
          <ac:spMkLst>
            <pc:docMk/>
            <pc:sldMk cId="2455538571" sldId="271"/>
            <ac:spMk id="21" creationId="{5368F0F3-E1AF-4CB9-A8D0-42D295EBC949}"/>
          </ac:spMkLst>
        </pc:spChg>
        <pc:grpChg chg="add mod">
          <ac:chgData name="Yifan Jiang" userId="S::yifanj@uchicago.edu::bb48f0ef-307d-4e33-af26-a43b581ca0b2" providerId="AD" clId="Web-{FCA04DB5-E6AF-93DF-3D52-FCB7AE30F178}" dt="2022-05-29T20:58:34.612" v="1176" actId="1076"/>
          <ac:grpSpMkLst>
            <pc:docMk/>
            <pc:sldMk cId="2455538571" sldId="271"/>
            <ac:grpSpMk id="18" creationId="{BC768EDE-0C78-287F-5917-A6889BCCF651}"/>
          </ac:grpSpMkLst>
        </pc:grpChg>
        <pc:picChg chg="del">
          <ac:chgData name="Yifan Jiang" userId="S::yifanj@uchicago.edu::bb48f0ef-307d-4e33-af26-a43b581ca0b2" providerId="AD" clId="Web-{FCA04DB5-E6AF-93DF-3D52-FCB7AE30F178}" dt="2022-05-29T20:58:20.221" v="1171"/>
          <ac:picMkLst>
            <pc:docMk/>
            <pc:sldMk cId="2455538571" sldId="271"/>
            <ac:picMk id="3" creationId="{89C71BD6-62D9-25B5-9422-11271018CE28}"/>
          </ac:picMkLst>
        </pc:picChg>
        <pc:picChg chg="mod ord">
          <ac:chgData name="Yifan Jiang" userId="S::yifanj@uchicago.edu::bb48f0ef-307d-4e33-af26-a43b581ca0b2" providerId="AD" clId="Web-{FCA04DB5-E6AF-93DF-3D52-FCB7AE30F178}" dt="2022-05-29T21:04:33.263" v="1286"/>
          <ac:picMkLst>
            <pc:docMk/>
            <pc:sldMk cId="2455538571" sldId="271"/>
            <ac:picMk id="4" creationId="{321B2285-80E4-4894-3CB7-62568CF3A2EF}"/>
          </ac:picMkLst>
        </pc:picChg>
      </pc:sldChg>
      <pc:sldChg chg="addSp delSp modSp mod modClrScheme chgLayout modNotes">
        <pc:chgData name="Yifan Jiang" userId="S::yifanj@uchicago.edu::bb48f0ef-307d-4e33-af26-a43b581ca0b2" providerId="AD" clId="Web-{FCA04DB5-E6AF-93DF-3D52-FCB7AE30F178}" dt="2022-05-29T21:04:33.263" v="1286"/>
        <pc:sldMkLst>
          <pc:docMk/>
          <pc:sldMk cId="647118208" sldId="273"/>
        </pc:sldMkLst>
        <pc:spChg chg="del mod">
          <ac:chgData name="Yifan Jiang" userId="S::yifanj@uchicago.edu::bb48f0ef-307d-4e33-af26-a43b581ca0b2" providerId="AD" clId="Web-{FCA04DB5-E6AF-93DF-3D52-FCB7AE30F178}" dt="2022-05-29T20:59:15.660" v="1200"/>
          <ac:spMkLst>
            <pc:docMk/>
            <pc:sldMk cId="647118208" sldId="273"/>
            <ac:spMk id="2" creationId="{BE18B1DF-C444-43DA-97BD-603B2441FF6A}"/>
          </ac:spMkLst>
        </pc:spChg>
        <pc:spChg chg="mod ord">
          <ac:chgData name="Yifan Jiang" userId="S::yifanj@uchicago.edu::bb48f0ef-307d-4e33-af26-a43b581ca0b2" providerId="AD" clId="Web-{FCA04DB5-E6AF-93DF-3D52-FCB7AE30F178}" dt="2022-05-29T21:04:33.263" v="1286"/>
          <ac:spMkLst>
            <pc:docMk/>
            <pc:sldMk cId="647118208" sldId="273"/>
            <ac:spMk id="3" creationId="{D8F50061-7948-4F6E-A0A6-BDC9E1CDAE12}"/>
          </ac:spMkLst>
        </pc:spChg>
        <pc:spChg chg="add del mod">
          <ac:chgData name="Yifan Jiang" userId="S::yifanj@uchicago.edu::bb48f0ef-307d-4e33-af26-a43b581ca0b2" providerId="AD" clId="Web-{FCA04DB5-E6AF-93DF-3D52-FCB7AE30F178}" dt="2022-05-29T20:59:12.426" v="1197"/>
          <ac:spMkLst>
            <pc:docMk/>
            <pc:sldMk cId="647118208" sldId="273"/>
            <ac:spMk id="9" creationId="{4A9922D0-58C9-BAE1-C366-DE3EB37F42F5}"/>
          </ac:spMkLst>
        </pc:spChg>
        <pc:spChg chg="add mod">
          <ac:chgData name="Yifan Jiang" userId="S::yifanj@uchicago.edu::bb48f0ef-307d-4e33-af26-a43b581ca0b2" providerId="AD" clId="Web-{FCA04DB5-E6AF-93DF-3D52-FCB7AE30F178}" dt="2022-05-29T20:59:43.458" v="1209" actId="20577"/>
          <ac:spMkLst>
            <pc:docMk/>
            <pc:sldMk cId="647118208" sldId="273"/>
            <ac:spMk id="15" creationId="{19B80746-2E0E-3C93-963D-1DAEF326D57D}"/>
          </ac:spMkLst>
        </pc:spChg>
        <pc:grpChg chg="add del">
          <ac:chgData name="Yifan Jiang" userId="S::yifanj@uchicago.edu::bb48f0ef-307d-4e33-af26-a43b581ca0b2" providerId="AD" clId="Web-{FCA04DB5-E6AF-93DF-3D52-FCB7AE30F178}" dt="2022-05-29T20:59:12.426" v="1198"/>
          <ac:grpSpMkLst>
            <pc:docMk/>
            <pc:sldMk cId="647118208" sldId="273"/>
            <ac:grpSpMk id="7" creationId="{7F2102D7-F124-C442-3B1B-81A265E8F191}"/>
          </ac:grpSpMkLst>
        </pc:grpChg>
        <pc:grpChg chg="add">
          <ac:chgData name="Yifan Jiang" userId="S::yifanj@uchicago.edu::bb48f0ef-307d-4e33-af26-a43b581ca0b2" providerId="AD" clId="Web-{FCA04DB5-E6AF-93DF-3D52-FCB7AE30F178}" dt="2022-05-29T20:59:24.067" v="1203"/>
          <ac:grpSpMkLst>
            <pc:docMk/>
            <pc:sldMk cId="647118208" sldId="273"/>
            <ac:grpSpMk id="13" creationId="{E334B4A4-EC1C-0AFE-C029-2ECDF0A9B4A5}"/>
          </ac:grpSpMkLst>
        </pc:grpChg>
      </pc:sldChg>
      <pc:sldChg chg="modSp mod modClrScheme chgLayout">
        <pc:chgData name="Yifan Jiang" userId="S::yifanj@uchicago.edu::bb48f0ef-307d-4e33-af26-a43b581ca0b2" providerId="AD" clId="Web-{FCA04DB5-E6AF-93DF-3D52-FCB7AE30F178}" dt="2022-05-29T21:04:33.263" v="1286"/>
        <pc:sldMkLst>
          <pc:docMk/>
          <pc:sldMk cId="3443511958" sldId="274"/>
        </pc:sldMkLst>
        <pc:grpChg chg="mod">
          <ac:chgData name="Yifan Jiang" userId="S::yifanj@uchicago.edu::bb48f0ef-307d-4e33-af26-a43b581ca0b2" providerId="AD" clId="Web-{FCA04DB5-E6AF-93DF-3D52-FCB7AE30F178}" dt="2022-05-29T20:11:04.028" v="358" actId="14100"/>
          <ac:grpSpMkLst>
            <pc:docMk/>
            <pc:sldMk cId="3443511958" sldId="274"/>
            <ac:grpSpMk id="6" creationId="{8F44B61E-2CD1-3C10-30C8-36EE8830F961}"/>
          </ac:grpSpMkLst>
        </pc:grpChg>
        <pc:picChg chg="mod ord">
          <ac:chgData name="Yifan Jiang" userId="S::yifanj@uchicago.edu::bb48f0ef-307d-4e33-af26-a43b581ca0b2" providerId="AD" clId="Web-{FCA04DB5-E6AF-93DF-3D52-FCB7AE30F178}" dt="2022-05-29T21:04:33.263" v="1286"/>
          <ac:picMkLst>
            <pc:docMk/>
            <pc:sldMk cId="3443511958" sldId="274"/>
            <ac:picMk id="4" creationId="{46D06DE4-E57B-1399-1B64-DAB3A0842458}"/>
          </ac:picMkLst>
        </pc:picChg>
      </pc:sldChg>
      <pc:sldChg chg="mod modClrScheme chgLayout">
        <pc:chgData name="Yifan Jiang" userId="S::yifanj@uchicago.edu::bb48f0ef-307d-4e33-af26-a43b581ca0b2" providerId="AD" clId="Web-{FCA04DB5-E6AF-93DF-3D52-FCB7AE30F178}" dt="2022-05-29T21:04:33.263" v="1286"/>
        <pc:sldMkLst>
          <pc:docMk/>
          <pc:sldMk cId="1381346773" sldId="276"/>
        </pc:sldMkLst>
      </pc:sldChg>
      <pc:sldChg chg="mod modClrScheme chgLayout">
        <pc:chgData name="Yifan Jiang" userId="S::yifanj@uchicago.edu::bb48f0ef-307d-4e33-af26-a43b581ca0b2" providerId="AD" clId="Web-{FCA04DB5-E6AF-93DF-3D52-FCB7AE30F178}" dt="2022-05-29T21:04:33.263" v="1286"/>
        <pc:sldMkLst>
          <pc:docMk/>
          <pc:sldMk cId="872062303" sldId="280"/>
        </pc:sldMkLst>
      </pc:sldChg>
      <pc:sldChg chg="addSp delSp modSp mod ord modClrScheme delDesignElem modShow chgLayout">
        <pc:chgData name="Yifan Jiang" userId="S::yifanj@uchicago.edu::bb48f0ef-307d-4e33-af26-a43b581ca0b2" providerId="AD" clId="Web-{FCA04DB5-E6AF-93DF-3D52-FCB7AE30F178}" dt="2022-05-29T21:04:33.263" v="1286"/>
        <pc:sldMkLst>
          <pc:docMk/>
          <pc:sldMk cId="1823830686" sldId="281"/>
        </pc:sldMkLst>
        <pc:spChg chg="mod ord">
          <ac:chgData name="Yifan Jiang" userId="S::yifanj@uchicago.edu::bb48f0ef-307d-4e33-af26-a43b581ca0b2" providerId="AD" clId="Web-{FCA04DB5-E6AF-93DF-3D52-FCB7AE30F178}" dt="2022-05-29T21:04:33.263" v="1286"/>
          <ac:spMkLst>
            <pc:docMk/>
            <pc:sldMk cId="1823830686" sldId="281"/>
            <ac:spMk id="2" creationId="{488C129D-DCFE-8699-9B54-CC5E0C893314}"/>
          </ac:spMkLst>
        </pc:spChg>
        <pc:spChg chg="add del">
          <ac:chgData name="Yifan Jiang" userId="S::yifanj@uchicago.edu::bb48f0ef-307d-4e33-af26-a43b581ca0b2" providerId="AD" clId="Web-{FCA04DB5-E6AF-93DF-3D52-FCB7AE30F178}" dt="2022-05-29T21:04:33.263" v="1286"/>
          <ac:spMkLst>
            <pc:docMk/>
            <pc:sldMk cId="1823830686" sldId="281"/>
            <ac:spMk id="44" creationId="{0B9EE3F3-89B7-43C3-8651-C4C96830993D}"/>
          </ac:spMkLst>
        </pc:spChg>
        <pc:spChg chg="add del">
          <ac:chgData name="Yifan Jiang" userId="S::yifanj@uchicago.edu::bb48f0ef-307d-4e33-af26-a43b581ca0b2" providerId="AD" clId="Web-{FCA04DB5-E6AF-93DF-3D52-FCB7AE30F178}" dt="2022-05-29T21:04:33.263" v="1286"/>
          <ac:spMkLst>
            <pc:docMk/>
            <pc:sldMk cId="1823830686" sldId="281"/>
            <ac:spMk id="46" creationId="{33AE4636-AEEC-45D6-84D4-7AC2DA48ECF8}"/>
          </ac:spMkLst>
        </pc:spChg>
        <pc:spChg chg="add del">
          <ac:chgData name="Yifan Jiang" userId="S::yifanj@uchicago.edu::bb48f0ef-307d-4e33-af26-a43b581ca0b2" providerId="AD" clId="Web-{FCA04DB5-E6AF-93DF-3D52-FCB7AE30F178}" dt="2022-05-29T21:04:33.263" v="1286"/>
          <ac:spMkLst>
            <pc:docMk/>
            <pc:sldMk cId="1823830686" sldId="281"/>
            <ac:spMk id="48" creationId="{8D9CE0F4-2EB2-4F1F-8AAC-DB3571D9FE10}"/>
          </ac:spMkLst>
        </pc:spChg>
      </pc:sldChg>
      <pc:sldChg chg="mod modClrScheme chgLayout">
        <pc:chgData name="Yifan Jiang" userId="S::yifanj@uchicago.edu::bb48f0ef-307d-4e33-af26-a43b581ca0b2" providerId="AD" clId="Web-{FCA04DB5-E6AF-93DF-3D52-FCB7AE30F178}" dt="2022-05-29T21:04:33.263" v="1286"/>
        <pc:sldMkLst>
          <pc:docMk/>
          <pc:sldMk cId="2575635330" sldId="283"/>
        </pc:sldMkLst>
      </pc:sldChg>
      <pc:sldChg chg="mod modClrScheme chgLayout">
        <pc:chgData name="Yifan Jiang" userId="S::yifanj@uchicago.edu::bb48f0ef-307d-4e33-af26-a43b581ca0b2" providerId="AD" clId="Web-{FCA04DB5-E6AF-93DF-3D52-FCB7AE30F178}" dt="2022-05-29T21:04:33.263" v="1286"/>
        <pc:sldMkLst>
          <pc:docMk/>
          <pc:sldMk cId="3499000815" sldId="284"/>
        </pc:sldMkLst>
      </pc:sldChg>
      <pc:sldChg chg="modSp mod modClrScheme chgLayout">
        <pc:chgData name="Yifan Jiang" userId="S::yifanj@uchicago.edu::bb48f0ef-307d-4e33-af26-a43b581ca0b2" providerId="AD" clId="Web-{FCA04DB5-E6AF-93DF-3D52-FCB7AE30F178}" dt="2022-05-29T21:04:33.263" v="1286"/>
        <pc:sldMkLst>
          <pc:docMk/>
          <pc:sldMk cId="1550921215" sldId="285"/>
        </pc:sldMkLst>
        <pc:picChg chg="mod">
          <ac:chgData name="Yifan Jiang" userId="S::yifanj@uchicago.edu::bb48f0ef-307d-4e33-af26-a43b581ca0b2" providerId="AD" clId="Web-{FCA04DB5-E6AF-93DF-3D52-FCB7AE30F178}" dt="2022-05-29T20:10:49.028" v="356" actId="14100"/>
          <ac:picMkLst>
            <pc:docMk/>
            <pc:sldMk cId="1550921215" sldId="285"/>
            <ac:picMk id="5" creationId="{5B4B754B-FA1E-0A2F-AE1C-5B0CED864FAC}"/>
          </ac:picMkLst>
        </pc:picChg>
      </pc:sldChg>
      <pc:sldChg chg="mod modClrScheme chgLayout">
        <pc:chgData name="Yifan Jiang" userId="S::yifanj@uchicago.edu::bb48f0ef-307d-4e33-af26-a43b581ca0b2" providerId="AD" clId="Web-{FCA04DB5-E6AF-93DF-3D52-FCB7AE30F178}" dt="2022-05-29T21:04:33.263" v="1286"/>
        <pc:sldMkLst>
          <pc:docMk/>
          <pc:sldMk cId="1698285662" sldId="286"/>
        </pc:sldMkLst>
      </pc:sldChg>
      <pc:sldChg chg="addSp delSp modSp mod modClrScheme chgLayout">
        <pc:chgData name="Yifan Jiang" userId="S::yifanj@uchicago.edu::bb48f0ef-307d-4e33-af26-a43b581ca0b2" providerId="AD" clId="Web-{FCA04DB5-E6AF-93DF-3D52-FCB7AE30F178}" dt="2022-05-29T21:04:33.263" v="1286"/>
        <pc:sldMkLst>
          <pc:docMk/>
          <pc:sldMk cId="3603271621" sldId="287"/>
        </pc:sldMkLst>
        <pc:spChg chg="add del mod">
          <ac:chgData name="Yifan Jiang" userId="S::yifanj@uchicago.edu::bb48f0ef-307d-4e33-af26-a43b581ca0b2" providerId="AD" clId="Web-{FCA04DB5-E6AF-93DF-3D52-FCB7AE30F178}" dt="2022-05-29T20:09:56.870" v="354"/>
          <ac:spMkLst>
            <pc:docMk/>
            <pc:sldMk cId="3603271621" sldId="287"/>
            <ac:spMk id="8" creationId="{3E9507FF-6179-451D-80C9-AA0F9BC1E4D8}"/>
          </ac:spMkLst>
        </pc:spChg>
      </pc:sldChg>
      <pc:sldChg chg="delSp del">
        <pc:chgData name="Yifan Jiang" userId="S::yifanj@uchicago.edu::bb48f0ef-307d-4e33-af26-a43b581ca0b2" providerId="AD" clId="Web-{FCA04DB5-E6AF-93DF-3D52-FCB7AE30F178}" dt="2022-05-29T20:40:01.156" v="501"/>
        <pc:sldMkLst>
          <pc:docMk/>
          <pc:sldMk cId="3028497596" sldId="288"/>
        </pc:sldMkLst>
        <pc:spChg chg="del">
          <ac:chgData name="Yifan Jiang" userId="S::yifanj@uchicago.edu::bb48f0ef-307d-4e33-af26-a43b581ca0b2" providerId="AD" clId="Web-{FCA04DB5-E6AF-93DF-3D52-FCB7AE30F178}" dt="2022-05-29T20:39:34.327" v="481"/>
          <ac:spMkLst>
            <pc:docMk/>
            <pc:sldMk cId="3028497596" sldId="288"/>
            <ac:spMk id="6" creationId="{EE2CC7B9-7A1D-0378-5540-5525D67ED09D}"/>
          </ac:spMkLst>
        </pc:spChg>
        <pc:spChg chg="del">
          <ac:chgData name="Yifan Jiang" userId="S::yifanj@uchicago.edu::bb48f0ef-307d-4e33-af26-a43b581ca0b2" providerId="AD" clId="Web-{FCA04DB5-E6AF-93DF-3D52-FCB7AE30F178}" dt="2022-05-29T20:39:34.327" v="486"/>
          <ac:spMkLst>
            <pc:docMk/>
            <pc:sldMk cId="3028497596" sldId="288"/>
            <ac:spMk id="7" creationId="{FC6708C3-505F-A764-BE26-F9A8D1D09A08}"/>
          </ac:spMkLst>
        </pc:spChg>
        <pc:spChg chg="del">
          <ac:chgData name="Yifan Jiang" userId="S::yifanj@uchicago.edu::bb48f0ef-307d-4e33-af26-a43b581ca0b2" providerId="AD" clId="Web-{FCA04DB5-E6AF-93DF-3D52-FCB7AE30F178}" dt="2022-05-29T20:39:34.327" v="485"/>
          <ac:spMkLst>
            <pc:docMk/>
            <pc:sldMk cId="3028497596" sldId="288"/>
            <ac:spMk id="8" creationId="{FA5EDD99-869C-9A7C-1B34-7CFF07BF0A9B}"/>
          </ac:spMkLst>
        </pc:spChg>
        <pc:spChg chg="del">
          <ac:chgData name="Yifan Jiang" userId="S::yifanj@uchicago.edu::bb48f0ef-307d-4e33-af26-a43b581ca0b2" providerId="AD" clId="Web-{FCA04DB5-E6AF-93DF-3D52-FCB7AE30F178}" dt="2022-05-29T20:39:34.327" v="484"/>
          <ac:spMkLst>
            <pc:docMk/>
            <pc:sldMk cId="3028497596" sldId="288"/>
            <ac:spMk id="9" creationId="{381F2E7C-FE63-67CD-2CEF-F7069325AF2A}"/>
          </ac:spMkLst>
        </pc:spChg>
        <pc:spChg chg="del">
          <ac:chgData name="Yifan Jiang" userId="S::yifanj@uchicago.edu::bb48f0ef-307d-4e33-af26-a43b581ca0b2" providerId="AD" clId="Web-{FCA04DB5-E6AF-93DF-3D52-FCB7AE30F178}" dt="2022-05-29T20:39:34.327" v="480"/>
          <ac:spMkLst>
            <pc:docMk/>
            <pc:sldMk cId="3028497596" sldId="288"/>
            <ac:spMk id="11" creationId="{62AECEDC-D51D-B8AF-8489-7449EC40C86D}"/>
          </ac:spMkLst>
        </pc:spChg>
        <pc:spChg chg="del">
          <ac:chgData name="Yifan Jiang" userId="S::yifanj@uchicago.edu::bb48f0ef-307d-4e33-af26-a43b581ca0b2" providerId="AD" clId="Web-{FCA04DB5-E6AF-93DF-3D52-FCB7AE30F178}" dt="2022-05-29T20:39:34.327" v="479"/>
          <ac:spMkLst>
            <pc:docMk/>
            <pc:sldMk cId="3028497596" sldId="288"/>
            <ac:spMk id="15" creationId="{CD000661-F1FA-9F1F-D115-CC4237B28A85}"/>
          </ac:spMkLst>
        </pc:spChg>
        <pc:picChg chg="del">
          <ac:chgData name="Yifan Jiang" userId="S::yifanj@uchicago.edu::bb48f0ef-307d-4e33-af26-a43b581ca0b2" providerId="AD" clId="Web-{FCA04DB5-E6AF-93DF-3D52-FCB7AE30F178}" dt="2022-05-29T20:39:34.327" v="482"/>
          <ac:picMkLst>
            <pc:docMk/>
            <pc:sldMk cId="3028497596" sldId="288"/>
            <ac:picMk id="5" creationId="{C7DC6F92-34E5-5C03-0804-4AE80A29BF7A}"/>
          </ac:picMkLst>
        </pc:picChg>
        <pc:picChg chg="del">
          <ac:chgData name="Yifan Jiang" userId="S::yifanj@uchicago.edu::bb48f0ef-307d-4e33-af26-a43b581ca0b2" providerId="AD" clId="Web-{FCA04DB5-E6AF-93DF-3D52-FCB7AE30F178}" dt="2022-05-29T20:39:34.327" v="483"/>
          <ac:picMkLst>
            <pc:docMk/>
            <pc:sldMk cId="3028497596" sldId="288"/>
            <ac:picMk id="10" creationId="{DF8392FE-8202-006F-F5E5-B5568F5C24EF}"/>
          </ac:picMkLst>
        </pc:picChg>
        <pc:picChg chg="del">
          <ac:chgData name="Yifan Jiang" userId="S::yifanj@uchicago.edu::bb48f0ef-307d-4e33-af26-a43b581ca0b2" providerId="AD" clId="Web-{FCA04DB5-E6AF-93DF-3D52-FCB7AE30F178}" dt="2022-05-29T20:39:34.327" v="478"/>
          <ac:picMkLst>
            <pc:docMk/>
            <pc:sldMk cId="3028497596" sldId="288"/>
            <ac:picMk id="17" creationId="{C4238A59-60FE-D9B6-3462-6733F4900257}"/>
          </ac:picMkLst>
        </pc:picChg>
        <pc:picChg chg="del">
          <ac:chgData name="Yifan Jiang" userId="S::yifanj@uchicago.edu::bb48f0ef-307d-4e33-af26-a43b581ca0b2" providerId="AD" clId="Web-{FCA04DB5-E6AF-93DF-3D52-FCB7AE30F178}" dt="2022-05-29T20:39:34.327" v="477"/>
          <ac:picMkLst>
            <pc:docMk/>
            <pc:sldMk cId="3028497596" sldId="288"/>
            <ac:picMk id="19" creationId="{2120B248-4A02-CBDE-2E41-E01C2CA34628}"/>
          </ac:picMkLst>
        </pc:picChg>
      </pc:sldChg>
      <pc:sldChg chg="addSp delSp modSp del">
        <pc:chgData name="Yifan Jiang" userId="S::yifanj@uchicago.edu::bb48f0ef-307d-4e33-af26-a43b581ca0b2" providerId="AD" clId="Web-{FCA04DB5-E6AF-93DF-3D52-FCB7AE30F178}" dt="2022-05-29T20:43:51.959" v="618"/>
        <pc:sldMkLst>
          <pc:docMk/>
          <pc:sldMk cId="2347553796" sldId="289"/>
        </pc:sldMkLst>
        <pc:spChg chg="del">
          <ac:chgData name="Yifan Jiang" userId="S::yifanj@uchicago.edu::bb48f0ef-307d-4e33-af26-a43b581ca0b2" providerId="AD" clId="Web-{FCA04DB5-E6AF-93DF-3D52-FCB7AE30F178}" dt="2022-05-29T20:43:00.380" v="551"/>
          <ac:spMkLst>
            <pc:docMk/>
            <pc:sldMk cId="2347553796" sldId="289"/>
            <ac:spMk id="4" creationId="{D94BF175-C3A3-4676-0DAF-F2833695418F}"/>
          </ac:spMkLst>
        </pc:spChg>
        <pc:spChg chg="del mod">
          <ac:chgData name="Yifan Jiang" userId="S::yifanj@uchicago.edu::bb48f0ef-307d-4e33-af26-a43b581ca0b2" providerId="AD" clId="Web-{FCA04DB5-E6AF-93DF-3D52-FCB7AE30F178}" dt="2022-05-29T20:43:00.380" v="553"/>
          <ac:spMkLst>
            <pc:docMk/>
            <pc:sldMk cId="2347553796" sldId="289"/>
            <ac:spMk id="5" creationId="{BAEE676A-697B-80F4-E621-7B85C4FD2913}"/>
          </ac:spMkLst>
        </pc:spChg>
        <pc:spChg chg="del">
          <ac:chgData name="Yifan Jiang" userId="S::yifanj@uchicago.edu::bb48f0ef-307d-4e33-af26-a43b581ca0b2" providerId="AD" clId="Web-{FCA04DB5-E6AF-93DF-3D52-FCB7AE30F178}" dt="2022-05-29T20:43:00.380" v="550"/>
          <ac:spMkLst>
            <pc:docMk/>
            <pc:sldMk cId="2347553796" sldId="289"/>
            <ac:spMk id="7" creationId="{511FE8F9-2A34-BD82-4740-B6A806F851DF}"/>
          </ac:spMkLst>
        </pc:spChg>
        <pc:spChg chg="del">
          <ac:chgData name="Yifan Jiang" userId="S::yifanj@uchicago.edu::bb48f0ef-307d-4e33-af26-a43b581ca0b2" providerId="AD" clId="Web-{FCA04DB5-E6AF-93DF-3D52-FCB7AE30F178}" dt="2022-05-29T20:43:00.395" v="558"/>
          <ac:spMkLst>
            <pc:docMk/>
            <pc:sldMk cId="2347553796" sldId="289"/>
            <ac:spMk id="12" creationId="{70FE73CB-0031-9BB2-1E7E-A023DF8373C2}"/>
          </ac:spMkLst>
        </pc:spChg>
        <pc:spChg chg="del">
          <ac:chgData name="Yifan Jiang" userId="S::yifanj@uchicago.edu::bb48f0ef-307d-4e33-af26-a43b581ca0b2" providerId="AD" clId="Web-{FCA04DB5-E6AF-93DF-3D52-FCB7AE30F178}" dt="2022-05-29T20:43:00.380" v="554"/>
          <ac:spMkLst>
            <pc:docMk/>
            <pc:sldMk cId="2347553796" sldId="289"/>
            <ac:spMk id="17" creationId="{4C499A60-6505-7D6D-98A9-3DEF6B86531E}"/>
          </ac:spMkLst>
        </pc:spChg>
        <pc:spChg chg="del">
          <ac:chgData name="Yifan Jiang" userId="S::yifanj@uchicago.edu::bb48f0ef-307d-4e33-af26-a43b581ca0b2" providerId="AD" clId="Web-{FCA04DB5-E6AF-93DF-3D52-FCB7AE30F178}" dt="2022-05-29T20:43:00.395" v="557"/>
          <ac:spMkLst>
            <pc:docMk/>
            <pc:sldMk cId="2347553796" sldId="289"/>
            <ac:spMk id="21" creationId="{C082BA25-100C-E190-427D-A1BAE8B46E70}"/>
          </ac:spMkLst>
        </pc:spChg>
        <pc:spChg chg="del">
          <ac:chgData name="Yifan Jiang" userId="S::yifanj@uchicago.edu::bb48f0ef-307d-4e33-af26-a43b581ca0b2" providerId="AD" clId="Web-{FCA04DB5-E6AF-93DF-3D52-FCB7AE30F178}" dt="2022-05-29T20:43:00.395" v="556"/>
          <ac:spMkLst>
            <pc:docMk/>
            <pc:sldMk cId="2347553796" sldId="289"/>
            <ac:spMk id="26" creationId="{DD9EDA0F-D8A9-0ED8-956E-EEE39133BF58}"/>
          </ac:spMkLst>
        </pc:spChg>
        <pc:spChg chg="del">
          <ac:chgData name="Yifan Jiang" userId="S::yifanj@uchicago.edu::bb48f0ef-307d-4e33-af26-a43b581ca0b2" providerId="AD" clId="Web-{FCA04DB5-E6AF-93DF-3D52-FCB7AE30F178}" dt="2022-05-29T20:43:00.380" v="555"/>
          <ac:spMkLst>
            <pc:docMk/>
            <pc:sldMk cId="2347553796" sldId="289"/>
            <ac:spMk id="27" creationId="{EC0809F7-A142-F0FF-F028-26F32B017F1C}"/>
          </ac:spMkLst>
        </pc:spChg>
        <pc:picChg chg="del">
          <ac:chgData name="Yifan Jiang" userId="S::yifanj@uchicago.edu::bb48f0ef-307d-4e33-af26-a43b581ca0b2" providerId="AD" clId="Web-{FCA04DB5-E6AF-93DF-3D52-FCB7AE30F178}" dt="2022-05-29T19:45:39.907" v="20"/>
          <ac:picMkLst>
            <pc:docMk/>
            <pc:sldMk cId="2347553796" sldId="289"/>
            <ac:picMk id="6" creationId="{C27FD663-DE40-1DF6-A6EB-95147CC2203E}"/>
          </ac:picMkLst>
        </pc:picChg>
        <pc:picChg chg="add del mod">
          <ac:chgData name="Yifan Jiang" userId="S::yifanj@uchicago.edu::bb48f0ef-307d-4e33-af26-a43b581ca0b2" providerId="AD" clId="Web-{FCA04DB5-E6AF-93DF-3D52-FCB7AE30F178}" dt="2022-05-29T20:43:00.380" v="549"/>
          <ac:picMkLst>
            <pc:docMk/>
            <pc:sldMk cId="2347553796" sldId="289"/>
            <ac:picMk id="8" creationId="{559746AD-80DB-0324-6212-44AA486C1DBA}"/>
          </ac:picMkLst>
        </pc:picChg>
        <pc:picChg chg="add del mod">
          <ac:chgData name="Yifan Jiang" userId="S::yifanj@uchicago.edu::bb48f0ef-307d-4e33-af26-a43b581ca0b2" providerId="AD" clId="Web-{FCA04DB5-E6AF-93DF-3D52-FCB7AE30F178}" dt="2022-05-29T20:43:00.380" v="548"/>
          <ac:picMkLst>
            <pc:docMk/>
            <pc:sldMk cId="2347553796" sldId="289"/>
            <ac:picMk id="9" creationId="{466CDC9F-238A-9339-0383-0A09408A3DC5}"/>
          </ac:picMkLst>
        </pc:picChg>
        <pc:picChg chg="add del mod">
          <ac:chgData name="Yifan Jiang" userId="S::yifanj@uchicago.edu::bb48f0ef-307d-4e33-af26-a43b581ca0b2" providerId="AD" clId="Web-{FCA04DB5-E6AF-93DF-3D52-FCB7AE30F178}" dt="2022-05-29T20:43:00.380" v="547"/>
          <ac:picMkLst>
            <pc:docMk/>
            <pc:sldMk cId="2347553796" sldId="289"/>
            <ac:picMk id="10" creationId="{59898716-81E1-9780-C1B9-625296028254}"/>
          </ac:picMkLst>
        </pc:picChg>
        <pc:picChg chg="add del mod">
          <ac:chgData name="Yifan Jiang" userId="S::yifanj@uchicago.edu::bb48f0ef-307d-4e33-af26-a43b581ca0b2" providerId="AD" clId="Web-{FCA04DB5-E6AF-93DF-3D52-FCB7AE30F178}" dt="2022-05-29T20:43:00.380" v="546"/>
          <ac:picMkLst>
            <pc:docMk/>
            <pc:sldMk cId="2347553796" sldId="289"/>
            <ac:picMk id="11" creationId="{C42BDC9D-9054-E6A0-B6EB-84013678C0F4}"/>
          </ac:picMkLst>
        </pc:picChg>
        <pc:picChg chg="add del mod">
          <ac:chgData name="Yifan Jiang" userId="S::yifanj@uchicago.edu::bb48f0ef-307d-4e33-af26-a43b581ca0b2" providerId="AD" clId="Web-{FCA04DB5-E6AF-93DF-3D52-FCB7AE30F178}" dt="2022-05-29T20:43:00.380" v="545"/>
          <ac:picMkLst>
            <pc:docMk/>
            <pc:sldMk cId="2347553796" sldId="289"/>
            <ac:picMk id="13" creationId="{035135AC-AB3A-8A40-FE93-337892056FD2}"/>
          </ac:picMkLst>
        </pc:picChg>
        <pc:picChg chg="del">
          <ac:chgData name="Yifan Jiang" userId="S::yifanj@uchicago.edu::bb48f0ef-307d-4e33-af26-a43b581ca0b2" providerId="AD" clId="Web-{FCA04DB5-E6AF-93DF-3D52-FCB7AE30F178}" dt="2022-05-29T19:45:50.470" v="21"/>
          <ac:picMkLst>
            <pc:docMk/>
            <pc:sldMk cId="2347553796" sldId="289"/>
            <ac:picMk id="14" creationId="{89128AF4-81FC-BCFB-D59E-6E54C469976C}"/>
          </ac:picMkLst>
        </pc:picChg>
        <pc:picChg chg="del">
          <ac:chgData name="Yifan Jiang" userId="S::yifanj@uchicago.edu::bb48f0ef-307d-4e33-af26-a43b581ca0b2" providerId="AD" clId="Web-{FCA04DB5-E6AF-93DF-3D52-FCB7AE30F178}" dt="2022-05-29T19:44:05.545" v="0"/>
          <ac:picMkLst>
            <pc:docMk/>
            <pc:sldMk cId="2347553796" sldId="289"/>
            <ac:picMk id="16" creationId="{E5445A59-4BE5-C13F-15FF-D3FB4FCC8521}"/>
          </ac:picMkLst>
        </pc:picChg>
        <pc:picChg chg="del">
          <ac:chgData name="Yifan Jiang" userId="S::yifanj@uchicago.edu::bb48f0ef-307d-4e33-af26-a43b581ca0b2" providerId="AD" clId="Web-{FCA04DB5-E6AF-93DF-3D52-FCB7AE30F178}" dt="2022-05-29T19:44:43.390" v="11"/>
          <ac:picMkLst>
            <pc:docMk/>
            <pc:sldMk cId="2347553796" sldId="289"/>
            <ac:picMk id="20" creationId="{E6EFE975-36BE-47B9-FDB4-3E80F56AABCC}"/>
          </ac:picMkLst>
        </pc:picChg>
        <pc:picChg chg="del">
          <ac:chgData name="Yifan Jiang" userId="S::yifanj@uchicago.edu::bb48f0ef-307d-4e33-af26-a43b581ca0b2" providerId="AD" clId="Web-{FCA04DB5-E6AF-93DF-3D52-FCB7AE30F178}" dt="2022-05-29T19:46:07.658" v="26"/>
          <ac:picMkLst>
            <pc:docMk/>
            <pc:sldMk cId="2347553796" sldId="289"/>
            <ac:picMk id="22" creationId="{B33AA392-7F67-3FF5-DEAB-BD62D31030D8}"/>
          </ac:picMkLst>
        </pc:picChg>
        <pc:picChg chg="del">
          <ac:chgData name="Yifan Jiang" userId="S::yifanj@uchicago.edu::bb48f0ef-307d-4e33-af26-a43b581ca0b2" providerId="AD" clId="Web-{FCA04DB5-E6AF-93DF-3D52-FCB7AE30F178}" dt="2022-05-29T20:43:00.380" v="552"/>
          <ac:picMkLst>
            <pc:docMk/>
            <pc:sldMk cId="2347553796" sldId="289"/>
            <ac:picMk id="25" creationId="{6F400825-85F6-D056-678F-CDF446F4ECAE}"/>
          </ac:picMkLst>
        </pc:picChg>
      </pc:sldChg>
      <pc:sldChg chg="delSp modSp del">
        <pc:chgData name="Yifan Jiang" userId="S::yifanj@uchicago.edu::bb48f0ef-307d-4e33-af26-a43b581ca0b2" providerId="AD" clId="Web-{FCA04DB5-E6AF-93DF-3D52-FCB7AE30F178}" dt="2022-05-29T20:47:14.481" v="743"/>
        <pc:sldMkLst>
          <pc:docMk/>
          <pc:sldMk cId="2539957870" sldId="293"/>
        </pc:sldMkLst>
        <pc:spChg chg="del">
          <ac:chgData name="Yifan Jiang" userId="S::yifanj@uchicago.edu::bb48f0ef-307d-4e33-af26-a43b581ca0b2" providerId="AD" clId="Web-{FCA04DB5-E6AF-93DF-3D52-FCB7AE30F178}" dt="2022-05-29T20:46:07.229" v="723"/>
          <ac:spMkLst>
            <pc:docMk/>
            <pc:sldMk cId="2539957870" sldId="293"/>
            <ac:spMk id="5" creationId="{A114182B-497D-E8E4-3268-DF364222C564}"/>
          </ac:spMkLst>
        </pc:spChg>
        <pc:spChg chg="del">
          <ac:chgData name="Yifan Jiang" userId="S::yifanj@uchicago.edu::bb48f0ef-307d-4e33-af26-a43b581ca0b2" providerId="AD" clId="Web-{FCA04DB5-E6AF-93DF-3D52-FCB7AE30F178}" dt="2022-05-29T20:46:07.229" v="722"/>
          <ac:spMkLst>
            <pc:docMk/>
            <pc:sldMk cId="2539957870" sldId="293"/>
            <ac:spMk id="6" creationId="{CFF421EB-8C54-CC69-53B6-DC0BEA339669}"/>
          </ac:spMkLst>
        </pc:spChg>
        <pc:spChg chg="del mod">
          <ac:chgData name="Yifan Jiang" userId="S::yifanj@uchicago.edu::bb48f0ef-307d-4e33-af26-a43b581ca0b2" providerId="AD" clId="Web-{FCA04DB5-E6AF-93DF-3D52-FCB7AE30F178}" dt="2022-05-29T20:46:07.229" v="725"/>
          <ac:spMkLst>
            <pc:docMk/>
            <pc:sldMk cId="2539957870" sldId="293"/>
            <ac:spMk id="7" creationId="{FC6708C3-505F-A764-BE26-F9A8D1D09A08}"/>
          </ac:spMkLst>
        </pc:spChg>
        <pc:spChg chg="del">
          <ac:chgData name="Yifan Jiang" userId="S::yifanj@uchicago.edu::bb48f0ef-307d-4e33-af26-a43b581ca0b2" providerId="AD" clId="Web-{FCA04DB5-E6AF-93DF-3D52-FCB7AE30F178}" dt="2022-05-29T20:46:07.229" v="721"/>
          <ac:spMkLst>
            <pc:docMk/>
            <pc:sldMk cId="2539957870" sldId="293"/>
            <ac:spMk id="11" creationId="{FAC07555-28A7-0B3F-68F1-5119BFA1F0FD}"/>
          </ac:spMkLst>
        </pc:spChg>
        <pc:spChg chg="del">
          <ac:chgData name="Yifan Jiang" userId="S::yifanj@uchicago.edu::bb48f0ef-307d-4e33-af26-a43b581ca0b2" providerId="AD" clId="Web-{FCA04DB5-E6AF-93DF-3D52-FCB7AE30F178}" dt="2022-05-29T20:46:07.229" v="719"/>
          <ac:spMkLst>
            <pc:docMk/>
            <pc:sldMk cId="2539957870" sldId="293"/>
            <ac:spMk id="17" creationId="{DED12935-759F-593B-EBF3-CD5825FF7415}"/>
          </ac:spMkLst>
        </pc:spChg>
        <pc:spChg chg="del">
          <ac:chgData name="Yifan Jiang" userId="S::yifanj@uchicago.edu::bb48f0ef-307d-4e33-af26-a43b581ca0b2" providerId="AD" clId="Web-{FCA04DB5-E6AF-93DF-3D52-FCB7AE30F178}" dt="2022-05-29T20:46:07.213" v="718"/>
          <ac:spMkLst>
            <pc:docMk/>
            <pc:sldMk cId="2539957870" sldId="293"/>
            <ac:spMk id="19" creationId="{15024B1E-6172-1AA2-EE1D-F1B54D4ADDB3}"/>
          </ac:spMkLst>
        </pc:spChg>
        <pc:spChg chg="del">
          <ac:chgData name="Yifan Jiang" userId="S::yifanj@uchicago.edu::bb48f0ef-307d-4e33-af26-a43b581ca0b2" providerId="AD" clId="Web-{FCA04DB5-E6AF-93DF-3D52-FCB7AE30F178}" dt="2022-05-29T20:46:07.213" v="717"/>
          <ac:spMkLst>
            <pc:docMk/>
            <pc:sldMk cId="2539957870" sldId="293"/>
            <ac:spMk id="21" creationId="{BF9A75B2-6117-E51C-6892-DBCE1C7CFD65}"/>
          </ac:spMkLst>
        </pc:spChg>
        <pc:picChg chg="del">
          <ac:chgData name="Yifan Jiang" userId="S::yifanj@uchicago.edu::bb48f0ef-307d-4e33-af26-a43b581ca0b2" providerId="AD" clId="Web-{FCA04DB5-E6AF-93DF-3D52-FCB7AE30F178}" dt="2022-05-29T20:46:07.229" v="724"/>
          <ac:picMkLst>
            <pc:docMk/>
            <pc:sldMk cId="2539957870" sldId="293"/>
            <ac:picMk id="4" creationId="{0952EECE-E86B-A183-139F-4471D08C5C6A}"/>
          </ac:picMkLst>
        </pc:picChg>
        <pc:picChg chg="del">
          <ac:chgData name="Yifan Jiang" userId="S::yifanj@uchicago.edu::bb48f0ef-307d-4e33-af26-a43b581ca0b2" providerId="AD" clId="Web-{FCA04DB5-E6AF-93DF-3D52-FCB7AE30F178}" dt="2022-05-29T20:46:07.213" v="716"/>
          <ac:picMkLst>
            <pc:docMk/>
            <pc:sldMk cId="2539957870" sldId="293"/>
            <ac:picMk id="10" creationId="{A968E52C-FD8F-A3C9-3BCC-A45445286628}"/>
          </ac:picMkLst>
        </pc:picChg>
        <pc:picChg chg="del">
          <ac:chgData name="Yifan Jiang" userId="S::yifanj@uchicago.edu::bb48f0ef-307d-4e33-af26-a43b581ca0b2" providerId="AD" clId="Web-{FCA04DB5-E6AF-93DF-3D52-FCB7AE30F178}" dt="2022-05-29T20:46:07.229" v="720"/>
          <ac:picMkLst>
            <pc:docMk/>
            <pc:sldMk cId="2539957870" sldId="293"/>
            <ac:picMk id="15" creationId="{3DF1DC54-7DEE-DD76-1FFC-03D61FF6BA5F}"/>
          </ac:picMkLst>
        </pc:picChg>
      </pc:sldChg>
      <pc:sldChg chg="addSp delSp del">
        <pc:chgData name="Yifan Jiang" userId="S::yifanj@uchicago.edu::bb48f0ef-307d-4e33-af26-a43b581ca0b2" providerId="AD" clId="Web-{FCA04DB5-E6AF-93DF-3D52-FCB7AE30F178}" dt="2022-05-29T20:56:06.264" v="1087"/>
        <pc:sldMkLst>
          <pc:docMk/>
          <pc:sldMk cId="3079041838" sldId="294"/>
        </pc:sldMkLst>
        <pc:spChg chg="add del">
          <ac:chgData name="Yifan Jiang" userId="S::yifanj@uchicago.edu::bb48f0ef-307d-4e33-af26-a43b581ca0b2" providerId="AD" clId="Web-{FCA04DB5-E6AF-93DF-3D52-FCB7AE30F178}" dt="2022-05-29T20:55:14.778" v="1016"/>
          <ac:spMkLst>
            <pc:docMk/>
            <pc:sldMk cId="3079041838" sldId="294"/>
            <ac:spMk id="4" creationId="{A204E518-26FC-8854-B05C-BC41CD6A49B3}"/>
          </ac:spMkLst>
        </pc:spChg>
        <pc:spChg chg="add del">
          <ac:chgData name="Yifan Jiang" userId="S::yifanj@uchicago.edu::bb48f0ef-307d-4e33-af26-a43b581ca0b2" providerId="AD" clId="Web-{FCA04DB5-E6AF-93DF-3D52-FCB7AE30F178}" dt="2022-05-29T20:55:14.778" v="1020"/>
          <ac:spMkLst>
            <pc:docMk/>
            <pc:sldMk cId="3079041838" sldId="294"/>
            <ac:spMk id="6" creationId="{81DBDA80-CE78-4CAF-D969-E454A3AC52CC}"/>
          </ac:spMkLst>
        </pc:spChg>
        <pc:spChg chg="add del">
          <ac:chgData name="Yifan Jiang" userId="S::yifanj@uchicago.edu::bb48f0ef-307d-4e33-af26-a43b581ca0b2" providerId="AD" clId="Web-{FCA04DB5-E6AF-93DF-3D52-FCB7AE30F178}" dt="2022-05-29T20:55:14.778" v="1014"/>
          <ac:spMkLst>
            <pc:docMk/>
            <pc:sldMk cId="3079041838" sldId="294"/>
            <ac:spMk id="7" creationId="{FC6708C3-505F-A764-BE26-F9A8D1D09A08}"/>
          </ac:spMkLst>
        </pc:spChg>
        <pc:spChg chg="add del">
          <ac:chgData name="Yifan Jiang" userId="S::yifanj@uchicago.edu::bb48f0ef-307d-4e33-af26-a43b581ca0b2" providerId="AD" clId="Web-{FCA04DB5-E6AF-93DF-3D52-FCB7AE30F178}" dt="2022-05-29T20:55:14.778" v="1015"/>
          <ac:spMkLst>
            <pc:docMk/>
            <pc:sldMk cId="3079041838" sldId="294"/>
            <ac:spMk id="9" creationId="{381F2E7C-FE63-67CD-2CEF-F7069325AF2A}"/>
          </ac:spMkLst>
        </pc:spChg>
        <pc:spChg chg="add del">
          <ac:chgData name="Yifan Jiang" userId="S::yifanj@uchicago.edu::bb48f0ef-307d-4e33-af26-a43b581ca0b2" providerId="AD" clId="Web-{FCA04DB5-E6AF-93DF-3D52-FCB7AE30F178}" dt="2022-05-29T20:55:14.778" v="1017"/>
          <ac:spMkLst>
            <pc:docMk/>
            <pc:sldMk cId="3079041838" sldId="294"/>
            <ac:spMk id="15" creationId="{BBBD8847-C761-F83B-97A0-BCEEEBEDDC1F}"/>
          </ac:spMkLst>
        </pc:spChg>
        <pc:spChg chg="add del">
          <ac:chgData name="Yifan Jiang" userId="S::yifanj@uchicago.edu::bb48f0ef-307d-4e33-af26-a43b581ca0b2" providerId="AD" clId="Web-{FCA04DB5-E6AF-93DF-3D52-FCB7AE30F178}" dt="2022-05-29T20:55:14.778" v="1018"/>
          <ac:spMkLst>
            <pc:docMk/>
            <pc:sldMk cId="3079041838" sldId="294"/>
            <ac:spMk id="18" creationId="{25603FA0-E753-885F-035F-0948F5D88071}"/>
          </ac:spMkLst>
        </pc:spChg>
        <pc:spChg chg="add del">
          <ac:chgData name="Yifan Jiang" userId="S::yifanj@uchicago.edu::bb48f0ef-307d-4e33-af26-a43b581ca0b2" providerId="AD" clId="Web-{FCA04DB5-E6AF-93DF-3D52-FCB7AE30F178}" dt="2022-05-29T20:55:14.778" v="1019"/>
          <ac:spMkLst>
            <pc:docMk/>
            <pc:sldMk cId="3079041838" sldId="294"/>
            <ac:spMk id="20" creationId="{E0FBABDB-A927-FBEF-9FDA-CE765B877169}"/>
          </ac:spMkLst>
        </pc:spChg>
        <pc:picChg chg="add del">
          <ac:chgData name="Yifan Jiang" userId="S::yifanj@uchicago.edu::bb48f0ef-307d-4e33-af26-a43b581ca0b2" providerId="AD" clId="Web-{FCA04DB5-E6AF-93DF-3D52-FCB7AE30F178}" dt="2022-05-29T20:55:14.778" v="1021"/>
          <ac:picMkLst>
            <pc:docMk/>
            <pc:sldMk cId="3079041838" sldId="294"/>
            <ac:picMk id="8" creationId="{F26F651F-95B2-1CF9-ED4F-98A22E584D8F}"/>
          </ac:picMkLst>
        </pc:picChg>
        <pc:picChg chg="add del">
          <ac:chgData name="Yifan Jiang" userId="S::yifanj@uchicago.edu::bb48f0ef-307d-4e33-af26-a43b581ca0b2" providerId="AD" clId="Web-{FCA04DB5-E6AF-93DF-3D52-FCB7AE30F178}" dt="2022-05-29T20:55:14.778" v="1022"/>
          <ac:picMkLst>
            <pc:docMk/>
            <pc:sldMk cId="3079041838" sldId="294"/>
            <ac:picMk id="11" creationId="{C6F51642-3890-E45C-CDE9-C5DBBCB65BBF}"/>
          </ac:picMkLst>
        </pc:picChg>
        <pc:picChg chg="add del">
          <ac:chgData name="Yifan Jiang" userId="S::yifanj@uchicago.edu::bb48f0ef-307d-4e33-af26-a43b581ca0b2" providerId="AD" clId="Web-{FCA04DB5-E6AF-93DF-3D52-FCB7AE30F178}" dt="2022-05-29T20:55:14.778" v="1023"/>
          <ac:picMkLst>
            <pc:docMk/>
            <pc:sldMk cId="3079041838" sldId="294"/>
            <ac:picMk id="13" creationId="{F9F7F28C-BE75-E917-2DB1-9D2B87507DD6}"/>
          </ac:picMkLst>
        </pc:picChg>
      </pc:sldChg>
      <pc:sldChg chg="addSp delSp modSp mod ord modClrScheme chgLayout">
        <pc:chgData name="Yifan Jiang" userId="S::yifanj@uchicago.edu::bb48f0ef-307d-4e33-af26-a43b581ca0b2" providerId="AD" clId="Web-{FCA04DB5-E6AF-93DF-3D52-FCB7AE30F178}" dt="2022-05-29T21:04:33.263" v="1286"/>
        <pc:sldMkLst>
          <pc:docMk/>
          <pc:sldMk cId="3102684777" sldId="296"/>
        </pc:sldMkLst>
        <pc:spChg chg="del">
          <ac:chgData name="Yifan Jiang" userId="S::yifanj@uchicago.edu::bb48f0ef-307d-4e33-af26-a43b581ca0b2" providerId="AD" clId="Web-{FCA04DB5-E6AF-93DF-3D52-FCB7AE30F178}" dt="2022-05-29T20:54:04.698" v="963"/>
          <ac:spMkLst>
            <pc:docMk/>
            <pc:sldMk cId="3102684777" sldId="296"/>
            <ac:spMk id="2" creationId="{A0F6D6CE-4A3E-0B90-9693-F29A2B02069B}"/>
          </ac:spMkLst>
        </pc:spChg>
        <pc:spChg chg="add mod">
          <ac:chgData name="Yifan Jiang" userId="S::yifanj@uchicago.edu::bb48f0ef-307d-4e33-af26-a43b581ca0b2" providerId="AD" clId="Web-{FCA04DB5-E6AF-93DF-3D52-FCB7AE30F178}" dt="2022-05-29T20:25:03.927" v="437" actId="20577"/>
          <ac:spMkLst>
            <pc:docMk/>
            <pc:sldMk cId="3102684777" sldId="296"/>
            <ac:spMk id="3" creationId="{57474D0D-2659-784C-2662-1E32E0843E52}"/>
          </ac:spMkLst>
        </pc:spChg>
        <pc:spChg chg="add del mod">
          <ac:chgData name="Yifan Jiang" userId="S::yifanj@uchicago.edu::bb48f0ef-307d-4e33-af26-a43b581ca0b2" providerId="AD" clId="Web-{FCA04DB5-E6AF-93DF-3D52-FCB7AE30F178}" dt="2022-05-29T20:54:17.308" v="968"/>
          <ac:spMkLst>
            <pc:docMk/>
            <pc:sldMk cId="3102684777" sldId="296"/>
            <ac:spMk id="14" creationId="{662460ED-3803-BAD5-5CBF-958C9A593709}"/>
          </ac:spMkLst>
        </pc:spChg>
        <pc:spChg chg="add mod">
          <ac:chgData name="Yifan Jiang" userId="S::yifanj@uchicago.edu::bb48f0ef-307d-4e33-af26-a43b581ca0b2" providerId="AD" clId="Web-{FCA04DB5-E6AF-93DF-3D52-FCB7AE30F178}" dt="2022-05-29T20:54:30.433" v="990" actId="20577"/>
          <ac:spMkLst>
            <pc:docMk/>
            <pc:sldMk cId="3102684777" sldId="296"/>
            <ac:spMk id="24" creationId="{BA932064-40AD-AB7F-9BFD-694C057979F2}"/>
          </ac:spMkLst>
        </pc:spChg>
        <pc:grpChg chg="add del">
          <ac:chgData name="Yifan Jiang" userId="S::yifanj@uchicago.edu::bb48f0ef-307d-4e33-af26-a43b581ca0b2" providerId="AD" clId="Web-{FCA04DB5-E6AF-93DF-3D52-FCB7AE30F178}" dt="2022-05-29T20:54:14.652" v="967"/>
          <ac:grpSpMkLst>
            <pc:docMk/>
            <pc:sldMk cId="3102684777" sldId="296"/>
            <ac:grpSpMk id="22" creationId="{CB5E8A41-7EFF-78D8-8E5E-D63AD3456101}"/>
          </ac:grpSpMkLst>
        </pc:grpChg>
        <pc:picChg chg="del">
          <ac:chgData name="Yifan Jiang" userId="S::yifanj@uchicago.edu::bb48f0ef-307d-4e33-af26-a43b581ca0b2" providerId="AD" clId="Web-{FCA04DB5-E6AF-93DF-3D52-FCB7AE30F178}" dt="2022-05-29T20:54:01.558" v="962"/>
          <ac:picMkLst>
            <pc:docMk/>
            <pc:sldMk cId="3102684777" sldId="296"/>
            <ac:picMk id="13" creationId="{8C773DD9-2681-0062-8A52-69011C93FBAF}"/>
          </ac:picMkLst>
        </pc:picChg>
      </pc:sldChg>
      <pc:sldChg chg="addSp delSp modSp mod modClrScheme delDesignElem chgLayout">
        <pc:chgData name="Yifan Jiang" userId="S::yifanj@uchicago.edu::bb48f0ef-307d-4e33-af26-a43b581ca0b2" providerId="AD" clId="Web-{FCA04DB5-E6AF-93DF-3D52-FCB7AE30F178}" dt="2022-05-29T21:04:33.263" v="1286"/>
        <pc:sldMkLst>
          <pc:docMk/>
          <pc:sldMk cId="3786680552" sldId="297"/>
        </pc:sldMkLst>
        <pc:spChg chg="add del mod">
          <ac:chgData name="Yifan Jiang" userId="S::yifanj@uchicago.edu::bb48f0ef-307d-4e33-af26-a43b581ca0b2" providerId="AD" clId="Web-{FCA04DB5-E6AF-93DF-3D52-FCB7AE30F178}" dt="2022-05-29T20:50:10.551" v="828"/>
          <ac:spMkLst>
            <pc:docMk/>
            <pc:sldMk cId="3786680552" sldId="297"/>
            <ac:spMk id="10" creationId="{D8A4B6B7-0939-A630-AEA9-FC7361CCE5BC}"/>
          </ac:spMkLst>
        </pc:spChg>
        <pc:spChg chg="mod">
          <ac:chgData name="Yifan Jiang" userId="S::yifanj@uchicago.edu::bb48f0ef-307d-4e33-af26-a43b581ca0b2" providerId="AD" clId="Web-{FCA04DB5-E6AF-93DF-3D52-FCB7AE30F178}" dt="2022-05-29T20:50:53.583" v="866" actId="1076"/>
          <ac:spMkLst>
            <pc:docMk/>
            <pc:sldMk cId="3786680552" sldId="297"/>
            <ac:spMk id="11" creationId="{E68CF734-52D6-9BB7-208D-69FA6EF57C62}"/>
          </ac:spMkLst>
        </pc:spChg>
        <pc:spChg chg="add del">
          <ac:chgData name="Yifan Jiang" userId="S::yifanj@uchicago.edu::bb48f0ef-307d-4e33-af26-a43b581ca0b2" providerId="AD" clId="Web-{FCA04DB5-E6AF-93DF-3D52-FCB7AE30F178}" dt="2022-05-29T21:04:33.263" v="1286"/>
          <ac:spMkLst>
            <pc:docMk/>
            <pc:sldMk cId="3786680552" sldId="297"/>
            <ac:spMk id="12" creationId="{8761DDFE-071F-4200-B0AA-394476C2D2D6}"/>
          </ac:spMkLst>
        </pc:spChg>
        <pc:spChg chg="add del">
          <ac:chgData name="Yifan Jiang" userId="S::yifanj@uchicago.edu::bb48f0ef-307d-4e33-af26-a43b581ca0b2" providerId="AD" clId="Web-{FCA04DB5-E6AF-93DF-3D52-FCB7AE30F178}" dt="2022-05-29T20:49:59.769" v="820"/>
          <ac:spMkLst>
            <pc:docMk/>
            <pc:sldMk cId="3786680552" sldId="297"/>
            <ac:spMk id="13" creationId="{ABC5C96C-3815-C170-24A1-3F7C09DE518B}"/>
          </ac:spMkLst>
        </pc:spChg>
        <pc:spChg chg="mod">
          <ac:chgData name="Yifan Jiang" userId="S::yifanj@uchicago.edu::bb48f0ef-307d-4e33-af26-a43b581ca0b2" providerId="AD" clId="Web-{FCA04DB5-E6AF-93DF-3D52-FCB7AE30F178}" dt="2022-05-29T20:50:53.583" v="865" actId="1076"/>
          <ac:spMkLst>
            <pc:docMk/>
            <pc:sldMk cId="3786680552" sldId="297"/>
            <ac:spMk id="14" creationId="{7DA64DB2-7F07-F7CB-5ADC-F8116DF64C6E}"/>
          </ac:spMkLst>
        </pc:spChg>
        <pc:spChg chg="mod">
          <ac:chgData name="Yifan Jiang" userId="S::yifanj@uchicago.edu::bb48f0ef-307d-4e33-af26-a43b581ca0b2" providerId="AD" clId="Web-{FCA04DB5-E6AF-93DF-3D52-FCB7AE30F178}" dt="2022-05-29T20:50:46.943" v="860" actId="1076"/>
          <ac:spMkLst>
            <pc:docMk/>
            <pc:sldMk cId="3786680552" sldId="297"/>
            <ac:spMk id="16" creationId="{8014F914-36E5-56E8-37D5-409730E485BA}"/>
          </ac:spMkLst>
        </pc:spChg>
        <pc:spChg chg="add del">
          <ac:chgData name="Yifan Jiang" userId="S::yifanj@uchicago.edu::bb48f0ef-307d-4e33-af26-a43b581ca0b2" providerId="AD" clId="Web-{FCA04DB5-E6AF-93DF-3D52-FCB7AE30F178}" dt="2022-05-29T20:50:06.738" v="825"/>
          <ac:spMkLst>
            <pc:docMk/>
            <pc:sldMk cId="3786680552" sldId="297"/>
            <ac:spMk id="21" creationId="{2D56C16D-DD2F-FBE7-3F75-FA2075DA79DF}"/>
          </ac:spMkLst>
        </pc:spChg>
        <pc:spChg chg="add mod">
          <ac:chgData name="Yifan Jiang" userId="S::yifanj@uchicago.edu::bb48f0ef-307d-4e33-af26-a43b581ca0b2" providerId="AD" clId="Web-{FCA04DB5-E6AF-93DF-3D52-FCB7AE30F178}" dt="2022-05-29T20:50:37.146" v="859" actId="20577"/>
          <ac:spMkLst>
            <pc:docMk/>
            <pc:sldMk cId="3786680552" sldId="297"/>
            <ac:spMk id="27" creationId="{155A48AC-3CF5-20B9-4FDC-887515EDB1EB}"/>
          </ac:spMkLst>
        </pc:spChg>
        <pc:grpChg chg="add del">
          <ac:chgData name="Yifan Jiang" userId="S::yifanj@uchicago.edu::bb48f0ef-307d-4e33-af26-a43b581ca0b2" providerId="AD" clId="Web-{FCA04DB5-E6AF-93DF-3D52-FCB7AE30F178}" dt="2022-05-29T20:49:59.769" v="821"/>
          <ac:grpSpMkLst>
            <pc:docMk/>
            <pc:sldMk cId="3786680552" sldId="297"/>
            <ac:grpSpMk id="8" creationId="{7794109B-9785-4BF8-CA0C-41497BB1A42D}"/>
          </ac:grpSpMkLst>
        </pc:grpChg>
        <pc:grpChg chg="add del">
          <ac:chgData name="Yifan Jiang" userId="S::yifanj@uchicago.edu::bb48f0ef-307d-4e33-af26-a43b581ca0b2" providerId="AD" clId="Web-{FCA04DB5-E6AF-93DF-3D52-FCB7AE30F178}" dt="2022-05-29T20:50:06.738" v="826"/>
          <ac:grpSpMkLst>
            <pc:docMk/>
            <pc:sldMk cId="3786680552" sldId="297"/>
            <ac:grpSpMk id="19" creationId="{E3959F3A-CA5F-8896-9B83-A2890A5048E7}"/>
          </ac:grpSpMkLst>
        </pc:grpChg>
        <pc:grpChg chg="add">
          <ac:chgData name="Yifan Jiang" userId="S::yifanj@uchicago.edu::bb48f0ef-307d-4e33-af26-a43b581ca0b2" providerId="AD" clId="Web-{FCA04DB5-E6AF-93DF-3D52-FCB7AE30F178}" dt="2022-05-29T20:50:11.067" v="829"/>
          <ac:grpSpMkLst>
            <pc:docMk/>
            <pc:sldMk cId="3786680552" sldId="297"/>
            <ac:grpSpMk id="25" creationId="{8AAE7264-FA8B-3FB7-F13F-C2D04F4B4501}"/>
          </ac:grpSpMkLst>
        </pc:grpChg>
        <pc:picChg chg="mod">
          <ac:chgData name="Yifan Jiang" userId="S::yifanj@uchicago.edu::bb48f0ef-307d-4e33-af26-a43b581ca0b2" providerId="AD" clId="Web-{FCA04DB5-E6AF-93DF-3D52-FCB7AE30F178}" dt="2022-05-29T20:50:58.115" v="868" actId="1076"/>
          <ac:picMkLst>
            <pc:docMk/>
            <pc:sldMk cId="3786680552" sldId="297"/>
            <ac:picMk id="3" creationId="{F9E0887C-3A93-2B04-A403-36A7BA8C4B12}"/>
          </ac:picMkLst>
        </pc:picChg>
        <pc:picChg chg="mod">
          <ac:chgData name="Yifan Jiang" userId="S::yifanj@uchicago.edu::bb48f0ef-307d-4e33-af26-a43b581ca0b2" providerId="AD" clId="Web-{FCA04DB5-E6AF-93DF-3D52-FCB7AE30F178}" dt="2022-05-29T20:50:53.630" v="867" actId="1076"/>
          <ac:picMkLst>
            <pc:docMk/>
            <pc:sldMk cId="3786680552" sldId="297"/>
            <ac:picMk id="4" creationId="{5DDDDF9B-9363-4F7E-BEEC-A698BD1C262D}"/>
          </ac:picMkLst>
        </pc:picChg>
        <pc:picChg chg="del">
          <ac:chgData name="Yifan Jiang" userId="S::yifanj@uchicago.edu::bb48f0ef-307d-4e33-af26-a43b581ca0b2" providerId="AD" clId="Web-{FCA04DB5-E6AF-93DF-3D52-FCB7AE30F178}" dt="2022-05-29T20:49:54.097" v="816"/>
          <ac:picMkLst>
            <pc:docMk/>
            <pc:sldMk cId="3786680552" sldId="297"/>
            <ac:picMk id="5" creationId="{578A08F1-79D4-A1CE-0FAD-D86D71D14A06}"/>
          </ac:picMkLst>
        </pc:picChg>
      </pc:sldChg>
      <pc:sldChg chg="delSp del modNotes">
        <pc:chgData name="Yifan Jiang" userId="S::yifanj@uchicago.edu::bb48f0ef-307d-4e33-af26-a43b581ca0b2" providerId="AD" clId="Web-{FCA04DB5-E6AF-93DF-3D52-FCB7AE30F178}" dt="2022-05-29T20:52:29.242" v="927"/>
        <pc:sldMkLst>
          <pc:docMk/>
          <pc:sldMk cId="3113212882" sldId="298"/>
        </pc:sldMkLst>
        <pc:spChg chg="del">
          <ac:chgData name="Yifan Jiang" userId="S::yifanj@uchicago.edu::bb48f0ef-307d-4e33-af26-a43b581ca0b2" providerId="AD" clId="Web-{FCA04DB5-E6AF-93DF-3D52-FCB7AE30F178}" dt="2022-05-29T20:51:47.960" v="893"/>
          <ac:spMkLst>
            <pc:docMk/>
            <pc:sldMk cId="3113212882" sldId="298"/>
            <ac:spMk id="4" creationId="{A204E518-26FC-8854-B05C-BC41CD6A49B3}"/>
          </ac:spMkLst>
        </pc:spChg>
        <pc:spChg chg="del">
          <ac:chgData name="Yifan Jiang" userId="S::yifanj@uchicago.edu::bb48f0ef-307d-4e33-af26-a43b581ca0b2" providerId="AD" clId="Web-{FCA04DB5-E6AF-93DF-3D52-FCB7AE30F178}" dt="2022-05-29T20:51:47.976" v="895"/>
          <ac:spMkLst>
            <pc:docMk/>
            <pc:sldMk cId="3113212882" sldId="298"/>
            <ac:spMk id="7" creationId="{FC6708C3-505F-A764-BE26-F9A8D1D09A08}"/>
          </ac:spMkLst>
        </pc:spChg>
        <pc:spChg chg="del">
          <ac:chgData name="Yifan Jiang" userId="S::yifanj@uchicago.edu::bb48f0ef-307d-4e33-af26-a43b581ca0b2" providerId="AD" clId="Web-{FCA04DB5-E6AF-93DF-3D52-FCB7AE30F178}" dt="2022-05-29T20:51:47.960" v="894"/>
          <ac:spMkLst>
            <pc:docMk/>
            <pc:sldMk cId="3113212882" sldId="298"/>
            <ac:spMk id="9" creationId="{381F2E7C-FE63-67CD-2CEF-F7069325AF2A}"/>
          </ac:spMkLst>
        </pc:spChg>
        <pc:spChg chg="del">
          <ac:chgData name="Yifan Jiang" userId="S::yifanj@uchicago.edu::bb48f0ef-307d-4e33-af26-a43b581ca0b2" providerId="AD" clId="Web-{FCA04DB5-E6AF-93DF-3D52-FCB7AE30F178}" dt="2022-05-29T20:51:47.960" v="892"/>
          <ac:spMkLst>
            <pc:docMk/>
            <pc:sldMk cId="3113212882" sldId="298"/>
            <ac:spMk id="12" creationId="{FB704CE1-EBBB-4305-5842-3C29C2AA174A}"/>
          </ac:spMkLst>
        </pc:spChg>
        <pc:spChg chg="del">
          <ac:chgData name="Yifan Jiang" userId="S::yifanj@uchicago.edu::bb48f0ef-307d-4e33-af26-a43b581ca0b2" providerId="AD" clId="Web-{FCA04DB5-E6AF-93DF-3D52-FCB7AE30F178}" dt="2022-05-29T20:51:47.960" v="891"/>
          <ac:spMkLst>
            <pc:docMk/>
            <pc:sldMk cId="3113212882" sldId="298"/>
            <ac:spMk id="21" creationId="{411D7759-11DD-38F5-5523-385AFFA6B7C2}"/>
          </ac:spMkLst>
        </pc:spChg>
        <pc:spChg chg="del">
          <ac:chgData name="Yifan Jiang" userId="S::yifanj@uchicago.edu::bb48f0ef-307d-4e33-af26-a43b581ca0b2" providerId="AD" clId="Web-{FCA04DB5-E6AF-93DF-3D52-FCB7AE30F178}" dt="2022-05-29T20:51:47.960" v="890"/>
          <ac:spMkLst>
            <pc:docMk/>
            <pc:sldMk cId="3113212882" sldId="298"/>
            <ac:spMk id="23" creationId="{4DF59B6E-778E-B336-CFC8-2CAE8012A9CA}"/>
          </ac:spMkLst>
        </pc:spChg>
        <pc:spChg chg="del">
          <ac:chgData name="Yifan Jiang" userId="S::yifanj@uchicago.edu::bb48f0ef-307d-4e33-af26-a43b581ca0b2" providerId="AD" clId="Web-{FCA04DB5-E6AF-93DF-3D52-FCB7AE30F178}" dt="2022-05-29T20:51:47.960" v="889"/>
          <ac:spMkLst>
            <pc:docMk/>
            <pc:sldMk cId="3113212882" sldId="298"/>
            <ac:spMk id="25" creationId="{945C3E2A-1603-FF6E-5675-B628332BB432}"/>
          </ac:spMkLst>
        </pc:spChg>
        <pc:picChg chg="del">
          <ac:chgData name="Yifan Jiang" userId="S::yifanj@uchicago.edu::bb48f0ef-307d-4e33-af26-a43b581ca0b2" providerId="AD" clId="Web-{FCA04DB5-E6AF-93DF-3D52-FCB7AE30F178}" dt="2022-05-29T20:51:47.960" v="888"/>
          <ac:picMkLst>
            <pc:docMk/>
            <pc:sldMk cId="3113212882" sldId="298"/>
            <ac:picMk id="5" creationId="{F24A8F04-CE52-BBB8-474F-56D265D301AD}"/>
          </ac:picMkLst>
        </pc:picChg>
        <pc:picChg chg="del">
          <ac:chgData name="Yifan Jiang" userId="S::yifanj@uchicago.edu::bb48f0ef-307d-4e33-af26-a43b581ca0b2" providerId="AD" clId="Web-{FCA04DB5-E6AF-93DF-3D52-FCB7AE30F178}" dt="2022-05-29T20:51:47.960" v="887"/>
          <ac:picMkLst>
            <pc:docMk/>
            <pc:sldMk cId="3113212882" sldId="298"/>
            <ac:picMk id="11" creationId="{5C01B73B-F60B-27D6-618F-7B62D1594DA3}"/>
          </ac:picMkLst>
        </pc:picChg>
        <pc:picChg chg="del">
          <ac:chgData name="Yifan Jiang" userId="S::yifanj@uchicago.edu::bb48f0ef-307d-4e33-af26-a43b581ca0b2" providerId="AD" clId="Web-{FCA04DB5-E6AF-93DF-3D52-FCB7AE30F178}" dt="2022-05-29T20:51:47.960" v="886"/>
          <ac:picMkLst>
            <pc:docMk/>
            <pc:sldMk cId="3113212882" sldId="298"/>
            <ac:picMk id="13" creationId="{43EECD4D-B5D0-F1ED-55F3-876AE47CB0F0}"/>
          </ac:picMkLst>
        </pc:picChg>
      </pc:sldChg>
      <pc:sldChg chg="addSp delSp modSp del">
        <pc:chgData name="Yifan Jiang" userId="S::yifanj@uchicago.edu::bb48f0ef-307d-4e33-af26-a43b581ca0b2" providerId="AD" clId="Web-{FCA04DB5-E6AF-93DF-3D52-FCB7AE30F178}" dt="2022-05-29T20:56:56.703" v="1114"/>
        <pc:sldMkLst>
          <pc:docMk/>
          <pc:sldMk cId="281478706" sldId="299"/>
        </pc:sldMkLst>
        <pc:spChg chg="del">
          <ac:chgData name="Yifan Jiang" userId="S::yifanj@uchicago.edu::bb48f0ef-307d-4e33-af26-a43b581ca0b2" providerId="AD" clId="Web-{FCA04DB5-E6AF-93DF-3D52-FCB7AE30F178}" dt="2022-05-29T20:56:47.968" v="1112"/>
          <ac:spMkLst>
            <pc:docMk/>
            <pc:sldMk cId="281478706" sldId="299"/>
            <ac:spMk id="2" creationId="{488C129D-DCFE-8699-9B54-CC5E0C893314}"/>
          </ac:spMkLst>
        </pc:spChg>
        <pc:spChg chg="del">
          <ac:chgData name="Yifan Jiang" userId="S::yifanj@uchicago.edu::bb48f0ef-307d-4e33-af26-a43b581ca0b2" providerId="AD" clId="Web-{FCA04DB5-E6AF-93DF-3D52-FCB7AE30F178}" dt="2022-05-29T20:56:39.593" v="1109"/>
          <ac:spMkLst>
            <pc:docMk/>
            <pc:sldMk cId="281478706" sldId="299"/>
            <ac:spMk id="4" creationId="{64E93D6D-1F4B-4782-A190-53F381F2DCB3}"/>
          </ac:spMkLst>
        </pc:spChg>
        <pc:spChg chg="del">
          <ac:chgData name="Yifan Jiang" userId="S::yifanj@uchicago.edu::bb48f0ef-307d-4e33-af26-a43b581ca0b2" providerId="AD" clId="Web-{FCA04DB5-E6AF-93DF-3D52-FCB7AE30F178}" dt="2022-05-29T20:56:39.593" v="1108"/>
          <ac:spMkLst>
            <pc:docMk/>
            <pc:sldMk cId="281478706" sldId="299"/>
            <ac:spMk id="6" creationId="{FC0F9F8D-4938-41F4-5B5E-4FCAA3CBA04C}"/>
          </ac:spMkLst>
        </pc:spChg>
        <pc:spChg chg="add mod">
          <ac:chgData name="Yifan Jiang" userId="S::yifanj@uchicago.edu::bb48f0ef-307d-4e33-af26-a43b581ca0b2" providerId="AD" clId="Web-{FCA04DB5-E6AF-93DF-3D52-FCB7AE30F178}" dt="2022-05-29T20:56:39.593" v="1107"/>
          <ac:spMkLst>
            <pc:docMk/>
            <pc:sldMk cId="281478706" sldId="299"/>
            <ac:spMk id="7" creationId="{8E5F44A7-91F0-9A7E-A5D0-FDBEFC57D033}"/>
          </ac:spMkLst>
        </pc:spChg>
        <pc:spChg chg="add mod">
          <ac:chgData name="Yifan Jiang" userId="S::yifanj@uchicago.edu::bb48f0ef-307d-4e33-af26-a43b581ca0b2" providerId="AD" clId="Web-{FCA04DB5-E6AF-93DF-3D52-FCB7AE30F178}" dt="2022-05-29T20:56:47.968" v="1112"/>
          <ac:spMkLst>
            <pc:docMk/>
            <pc:sldMk cId="281478706" sldId="299"/>
            <ac:spMk id="10" creationId="{8C2F7963-3908-8800-177D-C1A2A7760058}"/>
          </ac:spMkLst>
        </pc:spChg>
        <pc:spChg chg="del">
          <ac:chgData name="Yifan Jiang" userId="S::yifanj@uchicago.edu::bb48f0ef-307d-4e33-af26-a43b581ca0b2" providerId="AD" clId="Web-{FCA04DB5-E6AF-93DF-3D52-FCB7AE30F178}" dt="2022-05-29T20:56:39.562" v="1104"/>
          <ac:spMkLst>
            <pc:docMk/>
            <pc:sldMk cId="281478706" sldId="299"/>
            <ac:spMk id="14" creationId="{17E0BC44-5ECA-478A-81AC-908CD014FDCD}"/>
          </ac:spMkLst>
        </pc:spChg>
        <pc:picChg chg="del">
          <ac:chgData name="Yifan Jiang" userId="S::yifanj@uchicago.edu::bb48f0ef-307d-4e33-af26-a43b581ca0b2" providerId="AD" clId="Web-{FCA04DB5-E6AF-93DF-3D52-FCB7AE30F178}" dt="2022-05-29T20:56:47.953" v="1111"/>
          <ac:picMkLst>
            <pc:docMk/>
            <pc:sldMk cId="281478706" sldId="299"/>
            <ac:picMk id="3" creationId="{7F57D126-30C6-818F-631C-95198F6C4A0E}"/>
          </ac:picMkLst>
        </pc:picChg>
        <pc:picChg chg="del">
          <ac:chgData name="Yifan Jiang" userId="S::yifanj@uchicago.edu::bb48f0ef-307d-4e33-af26-a43b581ca0b2" providerId="AD" clId="Web-{FCA04DB5-E6AF-93DF-3D52-FCB7AE30F178}" dt="2022-05-29T20:56:39.593" v="1107"/>
          <ac:picMkLst>
            <pc:docMk/>
            <pc:sldMk cId="281478706" sldId="299"/>
            <ac:picMk id="8" creationId="{C3ACD6F4-17B7-C5A4-5C62-3791C72EFE1C}"/>
          </ac:picMkLst>
        </pc:picChg>
        <pc:picChg chg="del">
          <ac:chgData name="Yifan Jiang" userId="S::yifanj@uchicago.edu::bb48f0ef-307d-4e33-af26-a43b581ca0b2" providerId="AD" clId="Web-{FCA04DB5-E6AF-93DF-3D52-FCB7AE30F178}" dt="2022-05-29T20:56:39.562" v="1106"/>
          <ac:picMkLst>
            <pc:docMk/>
            <pc:sldMk cId="281478706" sldId="299"/>
            <ac:picMk id="11" creationId="{67C2625E-914F-6F2D-7C13-BF238075A6CD}"/>
          </ac:picMkLst>
        </pc:picChg>
        <pc:picChg chg="del">
          <ac:chgData name="Yifan Jiang" userId="S::yifanj@uchicago.edu::bb48f0ef-307d-4e33-af26-a43b581ca0b2" providerId="AD" clId="Web-{FCA04DB5-E6AF-93DF-3D52-FCB7AE30F178}" dt="2022-05-29T20:56:39.562" v="1105"/>
          <ac:picMkLst>
            <pc:docMk/>
            <pc:sldMk cId="281478706" sldId="299"/>
            <ac:picMk id="13" creationId="{1052ADFE-806E-5821-F761-21D5CCACCDAC}"/>
          </ac:picMkLst>
        </pc:picChg>
      </pc:sldChg>
      <pc:sldChg chg="modSp mod ord modClrScheme chgLayout">
        <pc:chgData name="Yifan Jiang" userId="S::yifanj@uchicago.edu::bb48f0ef-307d-4e33-af26-a43b581ca0b2" providerId="AD" clId="Web-{FCA04DB5-E6AF-93DF-3D52-FCB7AE30F178}" dt="2022-05-29T21:04:33.263" v="1286"/>
        <pc:sldMkLst>
          <pc:docMk/>
          <pc:sldMk cId="56836674" sldId="301"/>
        </pc:sldMkLst>
        <pc:spChg chg="mod ord">
          <ac:chgData name="Yifan Jiang" userId="S::yifanj@uchicago.edu::bb48f0ef-307d-4e33-af26-a43b581ca0b2" providerId="AD" clId="Web-{FCA04DB5-E6AF-93DF-3D52-FCB7AE30F178}" dt="2022-05-29T21:04:33.263" v="1286"/>
          <ac:spMkLst>
            <pc:docMk/>
            <pc:sldMk cId="56836674" sldId="301"/>
            <ac:spMk id="2" creationId="{A0F6D6CE-4A3E-0B90-9693-F29A2B02069B}"/>
          </ac:spMkLst>
        </pc:spChg>
      </pc:sldChg>
      <pc:sldChg chg="addSp delSp modSp del ord">
        <pc:chgData name="Yifan Jiang" userId="S::yifanj@uchicago.edu::bb48f0ef-307d-4e33-af26-a43b581ca0b2" providerId="AD" clId="Web-{FCA04DB5-E6AF-93DF-3D52-FCB7AE30F178}" dt="2022-05-29T20:48:52.674" v="815"/>
        <pc:sldMkLst>
          <pc:docMk/>
          <pc:sldMk cId="3836271406" sldId="302"/>
        </pc:sldMkLst>
        <pc:spChg chg="del">
          <ac:chgData name="Yifan Jiang" userId="S::yifanj@uchicago.edu::bb48f0ef-307d-4e33-af26-a43b581ca0b2" providerId="AD" clId="Web-{FCA04DB5-E6AF-93DF-3D52-FCB7AE30F178}" dt="2022-05-29T20:47:43.734" v="761"/>
          <ac:spMkLst>
            <pc:docMk/>
            <pc:sldMk cId="3836271406" sldId="302"/>
            <ac:spMk id="4" creationId="{D94BF175-C3A3-4676-0DAF-F2833695418F}"/>
          </ac:spMkLst>
        </pc:spChg>
        <pc:spChg chg="del mod">
          <ac:chgData name="Yifan Jiang" userId="S::yifanj@uchicago.edu::bb48f0ef-307d-4e33-af26-a43b581ca0b2" providerId="AD" clId="Web-{FCA04DB5-E6AF-93DF-3D52-FCB7AE30F178}" dt="2022-05-29T20:47:43.734" v="763"/>
          <ac:spMkLst>
            <pc:docMk/>
            <pc:sldMk cId="3836271406" sldId="302"/>
            <ac:spMk id="5" creationId="{BAEE676A-697B-80F4-E621-7B85C4FD2913}"/>
          </ac:spMkLst>
        </pc:spChg>
        <pc:spChg chg="del">
          <ac:chgData name="Yifan Jiang" userId="S::yifanj@uchicago.edu::bb48f0ef-307d-4e33-af26-a43b581ca0b2" providerId="AD" clId="Web-{FCA04DB5-E6AF-93DF-3D52-FCB7AE30F178}" dt="2022-05-29T20:47:43.734" v="760"/>
          <ac:spMkLst>
            <pc:docMk/>
            <pc:sldMk cId="3836271406" sldId="302"/>
            <ac:spMk id="7" creationId="{511FE8F9-2A34-BD82-4740-B6A806F851DF}"/>
          </ac:spMkLst>
        </pc:spChg>
        <pc:spChg chg="del">
          <ac:chgData name="Yifan Jiang" userId="S::yifanj@uchicago.edu::bb48f0ef-307d-4e33-af26-a43b581ca0b2" providerId="AD" clId="Web-{FCA04DB5-E6AF-93DF-3D52-FCB7AE30F178}" dt="2022-05-29T20:47:43.734" v="768"/>
          <ac:spMkLst>
            <pc:docMk/>
            <pc:sldMk cId="3836271406" sldId="302"/>
            <ac:spMk id="12" creationId="{70FE73CB-0031-9BB2-1E7E-A023DF8373C2}"/>
          </ac:spMkLst>
        </pc:spChg>
        <pc:spChg chg="del">
          <ac:chgData name="Yifan Jiang" userId="S::yifanj@uchicago.edu::bb48f0ef-307d-4e33-af26-a43b581ca0b2" providerId="AD" clId="Web-{FCA04DB5-E6AF-93DF-3D52-FCB7AE30F178}" dt="2022-05-29T20:47:43.734" v="764"/>
          <ac:spMkLst>
            <pc:docMk/>
            <pc:sldMk cId="3836271406" sldId="302"/>
            <ac:spMk id="17" creationId="{4C499A60-6505-7D6D-98A9-3DEF6B86531E}"/>
          </ac:spMkLst>
        </pc:spChg>
        <pc:spChg chg="del">
          <ac:chgData name="Yifan Jiang" userId="S::yifanj@uchicago.edu::bb48f0ef-307d-4e33-af26-a43b581ca0b2" providerId="AD" clId="Web-{FCA04DB5-E6AF-93DF-3D52-FCB7AE30F178}" dt="2022-05-29T20:47:43.734" v="767"/>
          <ac:spMkLst>
            <pc:docMk/>
            <pc:sldMk cId="3836271406" sldId="302"/>
            <ac:spMk id="21" creationId="{C082BA25-100C-E190-427D-A1BAE8B46E70}"/>
          </ac:spMkLst>
        </pc:spChg>
        <pc:spChg chg="del">
          <ac:chgData name="Yifan Jiang" userId="S::yifanj@uchicago.edu::bb48f0ef-307d-4e33-af26-a43b581ca0b2" providerId="AD" clId="Web-{FCA04DB5-E6AF-93DF-3D52-FCB7AE30F178}" dt="2022-05-29T20:47:43.734" v="766"/>
          <ac:spMkLst>
            <pc:docMk/>
            <pc:sldMk cId="3836271406" sldId="302"/>
            <ac:spMk id="26" creationId="{DD9EDA0F-D8A9-0ED8-956E-EEE39133BF58}"/>
          </ac:spMkLst>
        </pc:spChg>
        <pc:spChg chg="del">
          <ac:chgData name="Yifan Jiang" userId="S::yifanj@uchicago.edu::bb48f0ef-307d-4e33-af26-a43b581ca0b2" providerId="AD" clId="Web-{FCA04DB5-E6AF-93DF-3D52-FCB7AE30F178}" dt="2022-05-29T20:47:43.734" v="765"/>
          <ac:spMkLst>
            <pc:docMk/>
            <pc:sldMk cId="3836271406" sldId="302"/>
            <ac:spMk id="27" creationId="{EC0809F7-A142-F0FF-F028-26F32B017F1C}"/>
          </ac:spMkLst>
        </pc:spChg>
        <pc:picChg chg="add del mod">
          <ac:chgData name="Yifan Jiang" userId="S::yifanj@uchicago.edu::bb48f0ef-307d-4e33-af26-a43b581ca0b2" providerId="AD" clId="Web-{FCA04DB5-E6AF-93DF-3D52-FCB7AE30F178}" dt="2022-05-29T20:47:43.734" v="759"/>
          <ac:picMkLst>
            <pc:docMk/>
            <pc:sldMk cId="3836271406" sldId="302"/>
            <ac:picMk id="6" creationId="{1F9BAA24-CB87-99C6-3280-96BB14A02078}"/>
          </ac:picMkLst>
        </pc:picChg>
        <pc:picChg chg="del">
          <ac:chgData name="Yifan Jiang" userId="S::yifanj@uchicago.edu::bb48f0ef-307d-4e33-af26-a43b581ca0b2" providerId="AD" clId="Web-{FCA04DB5-E6AF-93DF-3D52-FCB7AE30F178}" dt="2022-05-29T19:55:07.470" v="166"/>
          <ac:picMkLst>
            <pc:docMk/>
            <pc:sldMk cId="3836271406" sldId="302"/>
            <ac:picMk id="8" creationId="{917AB8B1-176F-7156-1A30-BA4E194269E5}"/>
          </ac:picMkLst>
        </pc:picChg>
        <pc:picChg chg="del">
          <ac:chgData name="Yifan Jiang" userId="S::yifanj@uchicago.edu::bb48f0ef-307d-4e33-af26-a43b581ca0b2" providerId="AD" clId="Web-{FCA04DB5-E6AF-93DF-3D52-FCB7AE30F178}" dt="2022-05-29T19:56:40.973" v="183"/>
          <ac:picMkLst>
            <pc:docMk/>
            <pc:sldMk cId="3836271406" sldId="302"/>
            <ac:picMk id="9" creationId="{A71C4BFB-BAC1-0CE6-33AF-4B8083EDD9C6}"/>
          </ac:picMkLst>
        </pc:picChg>
        <pc:picChg chg="del">
          <ac:chgData name="Yifan Jiang" userId="S::yifanj@uchicago.edu::bb48f0ef-307d-4e33-af26-a43b581ca0b2" providerId="AD" clId="Web-{FCA04DB5-E6AF-93DF-3D52-FCB7AE30F178}" dt="2022-05-29T19:55:30.768" v="172"/>
          <ac:picMkLst>
            <pc:docMk/>
            <pc:sldMk cId="3836271406" sldId="302"/>
            <ac:picMk id="10" creationId="{0AA62646-92E4-2C27-B9CC-51D9E2E2D35E}"/>
          </ac:picMkLst>
        </pc:picChg>
        <pc:picChg chg="del">
          <ac:chgData name="Yifan Jiang" userId="S::yifanj@uchicago.edu::bb48f0ef-307d-4e33-af26-a43b581ca0b2" providerId="AD" clId="Web-{FCA04DB5-E6AF-93DF-3D52-FCB7AE30F178}" dt="2022-05-29T19:56:21.707" v="179"/>
          <ac:picMkLst>
            <pc:docMk/>
            <pc:sldMk cId="3836271406" sldId="302"/>
            <ac:picMk id="11" creationId="{B268A3A3-C31D-3F56-E203-68E5DE1149EF}"/>
          </ac:picMkLst>
        </pc:picChg>
        <pc:picChg chg="del">
          <ac:chgData name="Yifan Jiang" userId="S::yifanj@uchicago.edu::bb48f0ef-307d-4e33-af26-a43b581ca0b2" providerId="AD" clId="Web-{FCA04DB5-E6AF-93DF-3D52-FCB7AE30F178}" dt="2022-05-29T19:55:32.143" v="173"/>
          <ac:picMkLst>
            <pc:docMk/>
            <pc:sldMk cId="3836271406" sldId="302"/>
            <ac:picMk id="13" creationId="{C224D628-4125-6212-1DC2-0219372D4FC1}"/>
          </ac:picMkLst>
        </pc:picChg>
        <pc:picChg chg="add del mod">
          <ac:chgData name="Yifan Jiang" userId="S::yifanj@uchicago.edu::bb48f0ef-307d-4e33-af26-a43b581ca0b2" providerId="AD" clId="Web-{FCA04DB5-E6AF-93DF-3D52-FCB7AE30F178}" dt="2022-05-29T20:47:43.734" v="758"/>
          <ac:picMkLst>
            <pc:docMk/>
            <pc:sldMk cId="3836271406" sldId="302"/>
            <ac:picMk id="14" creationId="{D264022C-D58D-AB6B-C3D5-C00A957FECB2}"/>
          </ac:picMkLst>
        </pc:picChg>
        <pc:picChg chg="add del mod">
          <ac:chgData name="Yifan Jiang" userId="S::yifanj@uchicago.edu::bb48f0ef-307d-4e33-af26-a43b581ca0b2" providerId="AD" clId="Web-{FCA04DB5-E6AF-93DF-3D52-FCB7AE30F178}" dt="2022-05-29T20:47:43.734" v="757"/>
          <ac:picMkLst>
            <pc:docMk/>
            <pc:sldMk cId="3836271406" sldId="302"/>
            <ac:picMk id="15" creationId="{D4F3A6DF-1624-43D4-B55D-0502ED71236B}"/>
          </ac:picMkLst>
        </pc:picChg>
        <pc:picChg chg="add del mod">
          <ac:chgData name="Yifan Jiang" userId="S::yifanj@uchicago.edu::bb48f0ef-307d-4e33-af26-a43b581ca0b2" providerId="AD" clId="Web-{FCA04DB5-E6AF-93DF-3D52-FCB7AE30F178}" dt="2022-05-29T20:47:43.734" v="756"/>
          <ac:picMkLst>
            <pc:docMk/>
            <pc:sldMk cId="3836271406" sldId="302"/>
            <ac:picMk id="16" creationId="{0A0928F2-5630-A5B6-4A5D-EB539DF22A9F}"/>
          </ac:picMkLst>
        </pc:picChg>
        <pc:picChg chg="add del mod">
          <ac:chgData name="Yifan Jiang" userId="S::yifanj@uchicago.edu::bb48f0ef-307d-4e33-af26-a43b581ca0b2" providerId="AD" clId="Web-{FCA04DB5-E6AF-93DF-3D52-FCB7AE30F178}" dt="2022-05-29T20:47:43.734" v="755"/>
          <ac:picMkLst>
            <pc:docMk/>
            <pc:sldMk cId="3836271406" sldId="302"/>
            <ac:picMk id="18" creationId="{2BB542E3-2578-E560-BAE0-3D209B0F6FF8}"/>
          </ac:picMkLst>
        </pc:picChg>
        <pc:picChg chg="del">
          <ac:chgData name="Yifan Jiang" userId="S::yifanj@uchicago.edu::bb48f0ef-307d-4e33-af26-a43b581ca0b2" providerId="AD" clId="Web-{FCA04DB5-E6AF-93DF-3D52-FCB7AE30F178}" dt="2022-05-29T20:47:43.734" v="762"/>
          <ac:picMkLst>
            <pc:docMk/>
            <pc:sldMk cId="3836271406" sldId="302"/>
            <ac:picMk id="25" creationId="{6F400825-85F6-D056-678F-CDF446F4ECAE}"/>
          </ac:picMkLst>
        </pc:picChg>
      </pc:sldChg>
      <pc:sldChg chg="addSp delSp modSp del">
        <pc:chgData name="Yifan Jiang" userId="S::yifanj@uchicago.edu::bb48f0ef-307d-4e33-af26-a43b581ca0b2" providerId="AD" clId="Web-{FCA04DB5-E6AF-93DF-3D52-FCB7AE30F178}" dt="2022-05-29T20:38:25.950" v="463"/>
        <pc:sldMkLst>
          <pc:docMk/>
          <pc:sldMk cId="2244784328" sldId="303"/>
        </pc:sldMkLst>
        <pc:spChg chg="mod">
          <ac:chgData name="Yifan Jiang" userId="S::yifanj@uchicago.edu::bb48f0ef-307d-4e33-af26-a43b581ca0b2" providerId="AD" clId="Web-{FCA04DB5-E6AF-93DF-3D52-FCB7AE30F178}" dt="2022-05-29T20:33:25.925" v="448" actId="1076"/>
          <ac:spMkLst>
            <pc:docMk/>
            <pc:sldMk cId="2244784328" sldId="303"/>
            <ac:spMk id="2" creationId="{488C129D-DCFE-8699-9B54-CC5E0C893314}"/>
          </ac:spMkLst>
        </pc:spChg>
        <pc:graphicFrameChg chg="del modGraphic">
          <ac:chgData name="Yifan Jiang" userId="S::yifanj@uchicago.edu::bb48f0ef-307d-4e33-af26-a43b581ca0b2" providerId="AD" clId="Web-{FCA04DB5-E6AF-93DF-3D52-FCB7AE30F178}" dt="2022-05-29T20:35:31.820" v="456"/>
          <ac:graphicFrameMkLst>
            <pc:docMk/>
            <pc:sldMk cId="2244784328" sldId="303"/>
            <ac:graphicFrameMk id="4" creationId="{6BD45DFB-182F-988C-8B19-213A6D6D9A93}"/>
          </ac:graphicFrameMkLst>
        </pc:graphicFrameChg>
        <pc:graphicFrameChg chg="del">
          <ac:chgData name="Yifan Jiang" userId="S::yifanj@uchicago.edu::bb48f0ef-307d-4e33-af26-a43b581ca0b2" providerId="AD" clId="Web-{FCA04DB5-E6AF-93DF-3D52-FCB7AE30F178}" dt="2022-05-29T20:35:45.352" v="461"/>
          <ac:graphicFrameMkLst>
            <pc:docMk/>
            <pc:sldMk cId="2244784328" sldId="303"/>
            <ac:graphicFrameMk id="1399" creationId="{C262383C-8FE0-BE68-A95C-154CC958416E}"/>
          </ac:graphicFrameMkLst>
        </pc:graphicFrameChg>
        <pc:picChg chg="add mod">
          <ac:chgData name="Yifan Jiang" userId="S::yifanj@uchicago.edu::bb48f0ef-307d-4e33-af26-a43b581ca0b2" providerId="AD" clId="Web-{FCA04DB5-E6AF-93DF-3D52-FCB7AE30F178}" dt="2022-05-29T20:33:16.456" v="447" actId="1076"/>
          <ac:picMkLst>
            <pc:docMk/>
            <pc:sldMk cId="2244784328" sldId="303"/>
            <ac:picMk id="1404" creationId="{B8D9B9D7-D26A-D3DC-E1B7-AD28AB94A465}"/>
          </ac:picMkLst>
        </pc:picChg>
        <pc:picChg chg="del">
          <ac:chgData name="Yifan Jiang" userId="S::yifanj@uchicago.edu::bb48f0ef-307d-4e33-af26-a43b581ca0b2" providerId="AD" clId="Web-{FCA04DB5-E6AF-93DF-3D52-FCB7AE30F178}" dt="2022-05-29T20:35:45.352" v="460"/>
          <ac:picMkLst>
            <pc:docMk/>
            <pc:sldMk cId="2244784328" sldId="303"/>
            <ac:picMk id="1492" creationId="{6DF91793-2AF7-881C-ED71-F9BFE6DDF37E}"/>
          </ac:picMkLst>
        </pc:picChg>
        <pc:picChg chg="del">
          <ac:chgData name="Yifan Jiang" userId="S::yifanj@uchicago.edu::bb48f0ef-307d-4e33-af26-a43b581ca0b2" providerId="AD" clId="Web-{FCA04DB5-E6AF-93DF-3D52-FCB7AE30F178}" dt="2022-05-29T20:35:45.352" v="459"/>
          <ac:picMkLst>
            <pc:docMk/>
            <pc:sldMk cId="2244784328" sldId="303"/>
            <ac:picMk id="1507" creationId="{9302A90D-D7CB-8FE5-3146-847BDFF24457}"/>
          </ac:picMkLst>
        </pc:picChg>
      </pc:sldChg>
      <pc:sldChg chg="addSp delSp modSp add mod replId modClrScheme chgLayout">
        <pc:chgData name="Yifan Jiang" userId="S::yifanj@uchicago.edu::bb48f0ef-307d-4e33-af26-a43b581ca0b2" providerId="AD" clId="Web-{FCA04DB5-E6AF-93DF-3D52-FCB7AE30F178}" dt="2022-05-29T21:04:33.263" v="1286"/>
        <pc:sldMkLst>
          <pc:docMk/>
          <pc:sldMk cId="3251952153" sldId="305"/>
        </pc:sldMkLst>
        <pc:spChg chg="del">
          <ac:chgData name="Yifan Jiang" userId="S::yifanj@uchicago.edu::bb48f0ef-307d-4e33-af26-a43b581ca0b2" providerId="AD" clId="Web-{FCA04DB5-E6AF-93DF-3D52-FCB7AE30F178}" dt="2022-05-29T20:35:15.023" v="454"/>
          <ac:spMkLst>
            <pc:docMk/>
            <pc:sldMk cId="3251952153" sldId="305"/>
            <ac:spMk id="20" creationId="{0471B9DE-FF35-D215-EA9A-F1B4E4DC36C4}"/>
          </ac:spMkLst>
        </pc:spChg>
        <pc:graphicFrameChg chg="add mod">
          <ac:chgData name="Yifan Jiang" userId="S::yifanj@uchicago.edu::bb48f0ef-307d-4e33-af26-a43b581ca0b2" providerId="AD" clId="Web-{FCA04DB5-E6AF-93DF-3D52-FCB7AE30F178}" dt="2022-05-29T20:35:40.852" v="458" actId="1076"/>
          <ac:graphicFrameMkLst>
            <pc:docMk/>
            <pc:sldMk cId="3251952153" sldId="305"/>
            <ac:graphicFrameMk id="2" creationId="{D9B3B24A-EBEC-B89F-34F1-A43C8B5ACEA0}"/>
          </ac:graphicFrameMkLst>
        </pc:graphicFrameChg>
        <pc:graphicFrameChg chg="add">
          <ac:chgData name="Yifan Jiang" userId="S::yifanj@uchicago.edu::bb48f0ef-307d-4e33-af26-a43b581ca0b2" providerId="AD" clId="Web-{FCA04DB5-E6AF-93DF-3D52-FCB7AE30F178}" dt="2022-05-29T20:35:46.555" v="462"/>
          <ac:graphicFrameMkLst>
            <pc:docMk/>
            <pc:sldMk cId="3251952153" sldId="305"/>
            <ac:graphicFrameMk id="28" creationId="{90E72C17-2499-9F8F-0FB2-F68DC58EA75E}"/>
          </ac:graphicFrameMkLst>
        </pc:graphicFrameChg>
        <pc:picChg chg="del">
          <ac:chgData name="Yifan Jiang" userId="S::yifanj@uchicago.edu::bb48f0ef-307d-4e33-af26-a43b581ca0b2" providerId="AD" clId="Web-{FCA04DB5-E6AF-93DF-3D52-FCB7AE30F178}" dt="2022-05-29T20:35:15.992" v="455"/>
          <ac:picMkLst>
            <pc:docMk/>
            <pc:sldMk cId="3251952153" sldId="305"/>
            <ac:picMk id="6" creationId="{812DCA8B-2997-4610-614E-C751EF23A131}"/>
          </ac:picMkLst>
        </pc:picChg>
        <pc:picChg chg="del">
          <ac:chgData name="Yifan Jiang" userId="S::yifanj@uchicago.edu::bb48f0ef-307d-4e33-af26-a43b581ca0b2" providerId="AD" clId="Web-{FCA04DB5-E6AF-93DF-3D52-FCB7AE30F178}" dt="2022-05-29T20:35:13.132" v="453"/>
          <ac:picMkLst>
            <pc:docMk/>
            <pc:sldMk cId="3251952153" sldId="305"/>
            <ac:picMk id="9" creationId="{52F5484E-A8F8-7679-2AA3-0288E1338694}"/>
          </ac:picMkLst>
        </pc:picChg>
        <pc:picChg chg="add">
          <ac:chgData name="Yifan Jiang" userId="S::yifanj@uchicago.edu::bb48f0ef-307d-4e33-af26-a43b581ca0b2" providerId="AD" clId="Web-{FCA04DB5-E6AF-93DF-3D52-FCB7AE30F178}" dt="2022-05-29T20:35:46.555" v="462"/>
          <ac:picMkLst>
            <pc:docMk/>
            <pc:sldMk cId="3251952153" sldId="305"/>
            <ac:picMk id="29" creationId="{433D4085-C3F9-521C-F23D-BF99459094CF}"/>
          </ac:picMkLst>
        </pc:picChg>
        <pc:picChg chg="add">
          <ac:chgData name="Yifan Jiang" userId="S::yifanj@uchicago.edu::bb48f0ef-307d-4e33-af26-a43b581ca0b2" providerId="AD" clId="Web-{FCA04DB5-E6AF-93DF-3D52-FCB7AE30F178}" dt="2022-05-29T20:35:46.555" v="462"/>
          <ac:picMkLst>
            <pc:docMk/>
            <pc:sldMk cId="3251952153" sldId="305"/>
            <ac:picMk id="30" creationId="{40CA476F-75B0-385C-9536-C8B2B7E2D4C7}"/>
          </ac:picMkLst>
        </pc:picChg>
      </pc:sldChg>
      <pc:sldChg chg="addSp delSp modSp add mod replId modClrScheme chgLayout">
        <pc:chgData name="Yifan Jiang" userId="S::yifanj@uchicago.edu::bb48f0ef-307d-4e33-af26-a43b581ca0b2" providerId="AD" clId="Web-{FCA04DB5-E6AF-93DF-3D52-FCB7AE30F178}" dt="2022-05-29T21:04:33.263" v="1286"/>
        <pc:sldMkLst>
          <pc:docMk/>
          <pc:sldMk cId="3972225590" sldId="306"/>
        </pc:sldMkLst>
        <pc:spChg chg="mod">
          <ac:chgData name="Yifan Jiang" userId="S::yifanj@uchicago.edu::bb48f0ef-307d-4e33-af26-a43b581ca0b2" providerId="AD" clId="Web-{FCA04DB5-E6AF-93DF-3D52-FCB7AE30F178}" dt="2022-05-29T20:39:23.670" v="476" actId="20577"/>
          <ac:spMkLst>
            <pc:docMk/>
            <pc:sldMk cId="3972225590" sldId="306"/>
            <ac:spMk id="8" creationId="{EB6770E6-5E33-F19A-F49D-6AEA98080BE6}"/>
          </ac:spMkLst>
        </pc:spChg>
        <pc:spChg chg="add mod">
          <ac:chgData name="Yifan Jiang" userId="S::yifanj@uchicago.edu::bb48f0ef-307d-4e33-af26-a43b581ca0b2" providerId="AD" clId="Web-{FCA04DB5-E6AF-93DF-3D52-FCB7AE30F178}" dt="2022-05-29T20:39:41.046" v="488" actId="1076"/>
          <ac:spMkLst>
            <pc:docMk/>
            <pc:sldMk cId="3972225590" sldId="306"/>
            <ac:spMk id="21" creationId="{AC9124EE-ED30-036D-B422-D4218CF111E4}"/>
          </ac:spMkLst>
        </pc:spChg>
        <pc:spChg chg="add mod">
          <ac:chgData name="Yifan Jiang" userId="S::yifanj@uchicago.edu::bb48f0ef-307d-4e33-af26-a43b581ca0b2" providerId="AD" clId="Web-{FCA04DB5-E6AF-93DF-3D52-FCB7AE30F178}" dt="2022-05-29T20:39:41.046" v="489" actId="1076"/>
          <ac:spMkLst>
            <pc:docMk/>
            <pc:sldMk cId="3972225590" sldId="306"/>
            <ac:spMk id="22" creationId="{C5BC54E3-34B3-B753-09E4-1D1F8FE77325}"/>
          </ac:spMkLst>
        </pc:spChg>
        <pc:spChg chg="add mod">
          <ac:chgData name="Yifan Jiang" userId="S::yifanj@uchicago.edu::bb48f0ef-307d-4e33-af26-a43b581ca0b2" providerId="AD" clId="Web-{FCA04DB5-E6AF-93DF-3D52-FCB7AE30F178}" dt="2022-05-29T20:39:41.062" v="490" actId="1076"/>
          <ac:spMkLst>
            <pc:docMk/>
            <pc:sldMk cId="3972225590" sldId="306"/>
            <ac:spMk id="23" creationId="{1D67835C-AC60-5F79-F2C9-972BE85704AB}"/>
          </ac:spMkLst>
        </pc:spChg>
        <pc:spChg chg="add mod">
          <ac:chgData name="Yifan Jiang" userId="S::yifanj@uchicago.edu::bb48f0ef-307d-4e33-af26-a43b581ca0b2" providerId="AD" clId="Web-{FCA04DB5-E6AF-93DF-3D52-FCB7AE30F178}" dt="2022-05-29T20:39:41.093" v="493" actId="1076"/>
          <ac:spMkLst>
            <pc:docMk/>
            <pc:sldMk cId="3972225590" sldId="306"/>
            <ac:spMk id="26" creationId="{A9E8B106-E6D9-6A0D-DBB6-EA01A18AF1BB}"/>
          </ac:spMkLst>
        </pc:spChg>
        <pc:spChg chg="add mod">
          <ac:chgData name="Yifan Jiang" userId="S::yifanj@uchicago.edu::bb48f0ef-307d-4e33-af26-a43b581ca0b2" providerId="AD" clId="Web-{FCA04DB5-E6AF-93DF-3D52-FCB7AE30F178}" dt="2022-05-29T20:39:41.108" v="494" actId="1076"/>
          <ac:spMkLst>
            <pc:docMk/>
            <pc:sldMk cId="3972225590" sldId="306"/>
            <ac:spMk id="27" creationId="{F28DD932-29D9-B1E2-BF4A-AA7BD8C7092F}"/>
          </ac:spMkLst>
        </pc:spChg>
        <pc:spChg chg="add mod">
          <ac:chgData name="Yifan Jiang" userId="S::yifanj@uchicago.edu::bb48f0ef-307d-4e33-af26-a43b581ca0b2" providerId="AD" clId="Web-{FCA04DB5-E6AF-93DF-3D52-FCB7AE30F178}" dt="2022-05-29T20:39:41.124" v="495" actId="1076"/>
          <ac:spMkLst>
            <pc:docMk/>
            <pc:sldMk cId="3972225590" sldId="306"/>
            <ac:spMk id="31" creationId="{17B6C883-E5BF-9381-D72C-EDEEAB886D14}"/>
          </ac:spMkLst>
        </pc:spChg>
        <pc:graphicFrameChg chg="del">
          <ac:chgData name="Yifan Jiang" userId="S::yifanj@uchicago.edu::bb48f0ef-307d-4e33-af26-a43b581ca0b2" providerId="AD" clId="Web-{FCA04DB5-E6AF-93DF-3D52-FCB7AE30F178}" dt="2022-05-29T20:39:05.123" v="467"/>
          <ac:graphicFrameMkLst>
            <pc:docMk/>
            <pc:sldMk cId="3972225590" sldId="306"/>
            <ac:graphicFrameMk id="2" creationId="{D9B3B24A-EBEC-B89F-34F1-A43C8B5ACEA0}"/>
          </ac:graphicFrameMkLst>
        </pc:graphicFrameChg>
        <pc:graphicFrameChg chg="del">
          <ac:chgData name="Yifan Jiang" userId="S::yifanj@uchicago.edu::bb48f0ef-307d-4e33-af26-a43b581ca0b2" providerId="AD" clId="Web-{FCA04DB5-E6AF-93DF-3D52-FCB7AE30F178}" dt="2022-05-29T20:39:07.623" v="469"/>
          <ac:graphicFrameMkLst>
            <pc:docMk/>
            <pc:sldMk cId="3972225590" sldId="306"/>
            <ac:graphicFrameMk id="28" creationId="{90E72C17-2499-9F8F-0FB2-F68DC58EA75E}"/>
          </ac:graphicFrameMkLst>
        </pc:graphicFrameChg>
        <pc:picChg chg="add mod">
          <ac:chgData name="Yifan Jiang" userId="S::yifanj@uchicago.edu::bb48f0ef-307d-4e33-af26-a43b581ca0b2" providerId="AD" clId="Web-{FCA04DB5-E6AF-93DF-3D52-FCB7AE30F178}" dt="2022-05-29T20:39:50.062" v="498" actId="1076"/>
          <ac:picMkLst>
            <pc:docMk/>
            <pc:sldMk cId="3972225590" sldId="306"/>
            <ac:picMk id="24" creationId="{5DE68738-9B7E-ED5B-8C60-C9FABEE0AE6E}"/>
          </ac:picMkLst>
        </pc:picChg>
        <pc:picChg chg="add mod">
          <ac:chgData name="Yifan Jiang" userId="S::yifanj@uchicago.edu::bb48f0ef-307d-4e33-af26-a43b581ca0b2" providerId="AD" clId="Web-{FCA04DB5-E6AF-93DF-3D52-FCB7AE30F178}" dt="2022-05-29T20:39:41.093" v="492" actId="1076"/>
          <ac:picMkLst>
            <pc:docMk/>
            <pc:sldMk cId="3972225590" sldId="306"/>
            <ac:picMk id="25" creationId="{878D1589-1DCB-A529-B239-A344E1D8EE47}"/>
          </ac:picMkLst>
        </pc:picChg>
        <pc:picChg chg="del">
          <ac:chgData name="Yifan Jiang" userId="S::yifanj@uchicago.edu::bb48f0ef-307d-4e33-af26-a43b581ca0b2" providerId="AD" clId="Web-{FCA04DB5-E6AF-93DF-3D52-FCB7AE30F178}" dt="2022-05-29T20:39:06.607" v="468"/>
          <ac:picMkLst>
            <pc:docMk/>
            <pc:sldMk cId="3972225590" sldId="306"/>
            <ac:picMk id="29" creationId="{433D4085-C3F9-521C-F23D-BF99459094CF}"/>
          </ac:picMkLst>
        </pc:picChg>
        <pc:picChg chg="del">
          <ac:chgData name="Yifan Jiang" userId="S::yifanj@uchicago.edu::bb48f0ef-307d-4e33-af26-a43b581ca0b2" providerId="AD" clId="Web-{FCA04DB5-E6AF-93DF-3D52-FCB7AE30F178}" dt="2022-05-29T20:39:08.826" v="470"/>
          <ac:picMkLst>
            <pc:docMk/>
            <pc:sldMk cId="3972225590" sldId="306"/>
            <ac:picMk id="30" creationId="{40CA476F-75B0-385C-9536-C8B2B7E2D4C7}"/>
          </ac:picMkLst>
        </pc:picChg>
        <pc:picChg chg="add mod">
          <ac:chgData name="Yifan Jiang" userId="S::yifanj@uchicago.edu::bb48f0ef-307d-4e33-af26-a43b581ca0b2" providerId="AD" clId="Web-{FCA04DB5-E6AF-93DF-3D52-FCB7AE30F178}" dt="2022-05-29T20:39:50.077" v="499" actId="1076"/>
          <ac:picMkLst>
            <pc:docMk/>
            <pc:sldMk cId="3972225590" sldId="306"/>
            <ac:picMk id="32" creationId="{7D08B352-A2D2-9C29-F8D4-7422DE8EA045}"/>
          </ac:picMkLst>
        </pc:picChg>
        <pc:picChg chg="add mod">
          <ac:chgData name="Yifan Jiang" userId="S::yifanj@uchicago.edu::bb48f0ef-307d-4e33-af26-a43b581ca0b2" providerId="AD" clId="Web-{FCA04DB5-E6AF-93DF-3D52-FCB7AE30F178}" dt="2022-05-29T20:39:50.093" v="500" actId="1076"/>
          <ac:picMkLst>
            <pc:docMk/>
            <pc:sldMk cId="3972225590" sldId="306"/>
            <ac:picMk id="33" creationId="{8524BCEF-E392-6738-BFA9-8F3C5C3A4093}"/>
          </ac:picMkLst>
        </pc:picChg>
      </pc:sldChg>
      <pc:sldChg chg="addSp delSp modSp mod setBg modClrScheme delDesignElem chgLayout">
        <pc:chgData name="Yifan Jiang" userId="S::yifanj@uchicago.edu::bb48f0ef-307d-4e33-af26-a43b581ca0b2" providerId="AD" clId="Web-{FCA04DB5-E6AF-93DF-3D52-FCB7AE30F178}" dt="2022-05-29T21:08:13.832" v="1314" actId="20577"/>
        <pc:sldMkLst>
          <pc:docMk/>
          <pc:sldMk cId="1739649871" sldId="307"/>
        </pc:sldMkLst>
        <pc:spChg chg="mod ord">
          <ac:chgData name="Yifan Jiang" userId="S::yifanj@uchicago.edu::bb48f0ef-307d-4e33-af26-a43b581ca0b2" providerId="AD" clId="Web-{FCA04DB5-E6AF-93DF-3D52-FCB7AE30F178}" dt="2022-05-29T21:08:13.832" v="1314" actId="20577"/>
          <ac:spMkLst>
            <pc:docMk/>
            <pc:sldMk cId="1739649871" sldId="307"/>
            <ac:spMk id="2" creationId="{7257C1FA-0BD0-649E-5299-1656C041EC08}"/>
          </ac:spMkLst>
        </pc:spChg>
        <pc:spChg chg="mod ord">
          <ac:chgData name="Yifan Jiang" userId="S::yifanj@uchicago.edu::bb48f0ef-307d-4e33-af26-a43b581ca0b2" providerId="AD" clId="Web-{FCA04DB5-E6AF-93DF-3D52-FCB7AE30F178}" dt="2022-05-29T21:07:38.002" v="1301"/>
          <ac:spMkLst>
            <pc:docMk/>
            <pc:sldMk cId="1739649871" sldId="307"/>
            <ac:spMk id="3" creationId="{A802C4B2-4847-9D20-C5B3-F8C4DE2BE5F8}"/>
          </ac:spMkLst>
        </pc:spChg>
        <pc:spChg chg="add del">
          <ac:chgData name="Yifan Jiang" userId="S::yifanj@uchicago.edu::bb48f0ef-307d-4e33-af26-a43b581ca0b2" providerId="AD" clId="Web-{FCA04DB5-E6AF-93DF-3D52-FCB7AE30F178}" dt="2022-05-29T21:01:48.149" v="1255"/>
          <ac:spMkLst>
            <pc:docMk/>
            <pc:sldMk cId="1739649871" sldId="307"/>
            <ac:spMk id="12" creationId="{D1D34770-47A8-402C-AF23-2B653F2D88C1}"/>
          </ac:spMkLst>
        </pc:spChg>
        <pc:spChg chg="add del">
          <ac:chgData name="Yifan Jiang" userId="S::yifanj@uchicago.edu::bb48f0ef-307d-4e33-af26-a43b581ca0b2" providerId="AD" clId="Web-{FCA04DB5-E6AF-93DF-3D52-FCB7AE30F178}" dt="2022-05-29T21:02:30.431" v="1258"/>
          <ac:spMkLst>
            <pc:docMk/>
            <pc:sldMk cId="1739649871" sldId="307"/>
            <ac:spMk id="17" creationId="{A7AE9375-4664-4DB2-922D-2782A6E439AC}"/>
          </ac:spMkLst>
        </pc:spChg>
        <pc:spChg chg="add del">
          <ac:chgData name="Yifan Jiang" userId="S::yifanj@uchicago.edu::bb48f0ef-307d-4e33-af26-a43b581ca0b2" providerId="AD" clId="Web-{FCA04DB5-E6AF-93DF-3D52-FCB7AE30F178}" dt="2022-05-29T21:02:37.650" v="1259"/>
          <ac:spMkLst>
            <pc:docMk/>
            <pc:sldMk cId="1739649871" sldId="307"/>
            <ac:spMk id="26" creationId="{E8A8EAB8-D2FF-444D-B34B-7D32F106AD0E}"/>
          </ac:spMkLst>
        </pc:spChg>
        <pc:spChg chg="add del">
          <ac:chgData name="Yifan Jiang" userId="S::yifanj@uchicago.edu::bb48f0ef-307d-4e33-af26-a43b581ca0b2" providerId="AD" clId="Web-{FCA04DB5-E6AF-93DF-3D52-FCB7AE30F178}" dt="2022-05-29T21:05:17.905" v="1287"/>
          <ac:spMkLst>
            <pc:docMk/>
            <pc:sldMk cId="1739649871" sldId="307"/>
            <ac:spMk id="35" creationId="{A7AE9375-4664-4DB2-922D-2782A6E439AC}"/>
          </ac:spMkLst>
        </pc:spChg>
        <pc:spChg chg="add del">
          <ac:chgData name="Yifan Jiang" userId="S::yifanj@uchicago.edu::bb48f0ef-307d-4e33-af26-a43b581ca0b2" providerId="AD" clId="Web-{FCA04DB5-E6AF-93DF-3D52-FCB7AE30F178}" dt="2022-05-29T21:05:30.686" v="1288"/>
          <ac:spMkLst>
            <pc:docMk/>
            <pc:sldMk cId="1739649871" sldId="307"/>
            <ac:spMk id="44" creationId="{D1D34770-47A8-402C-AF23-2B653F2D88C1}"/>
          </ac:spMkLst>
        </pc:spChg>
        <pc:spChg chg="add">
          <ac:chgData name="Yifan Jiang" userId="S::yifanj@uchicago.edu::bb48f0ef-307d-4e33-af26-a43b581ca0b2" providerId="AD" clId="Web-{FCA04DB5-E6AF-93DF-3D52-FCB7AE30F178}" dt="2022-05-29T21:07:38.002" v="1301"/>
          <ac:spMkLst>
            <pc:docMk/>
            <pc:sldMk cId="1739649871" sldId="307"/>
            <ac:spMk id="56" creationId="{D1D34770-47A8-402C-AF23-2B653F2D88C1}"/>
          </ac:spMkLst>
        </pc:spChg>
        <pc:picChg chg="add mod">
          <ac:chgData name="Yifan Jiang" userId="S::yifanj@uchicago.edu::bb48f0ef-307d-4e33-af26-a43b581ca0b2" providerId="AD" clId="Web-{FCA04DB5-E6AF-93DF-3D52-FCB7AE30F178}" dt="2022-05-29T21:07:38.002" v="1301"/>
          <ac:picMkLst>
            <pc:docMk/>
            <pc:sldMk cId="1739649871" sldId="307"/>
            <ac:picMk id="4" creationId="{98853237-8F77-6498-5DB8-A235B004EE9E}"/>
          </ac:picMkLst>
        </pc:picChg>
        <pc:picChg chg="del mod">
          <ac:chgData name="Yifan Jiang" userId="S::yifanj@uchicago.edu::bb48f0ef-307d-4e33-af26-a43b581ca0b2" providerId="AD" clId="Web-{FCA04DB5-E6AF-93DF-3D52-FCB7AE30F178}" dt="2022-05-29T21:06:53.126" v="1291"/>
          <ac:picMkLst>
            <pc:docMk/>
            <pc:sldMk cId="1739649871" sldId="307"/>
            <ac:picMk id="5" creationId="{7F6618A0-F1F8-0908-A01C-65DD24C60FDE}"/>
          </ac:picMkLst>
        </pc:picChg>
        <pc:cxnChg chg="del">
          <ac:chgData name="Yifan Jiang" userId="S::yifanj@uchicago.edu::bb48f0ef-307d-4e33-af26-a43b581ca0b2" providerId="AD" clId="Web-{FCA04DB5-E6AF-93DF-3D52-FCB7AE30F178}" dt="2022-05-29T21:01:10.460" v="1248"/>
          <ac:cxnSpMkLst>
            <pc:docMk/>
            <pc:sldMk cId="1739649871" sldId="307"/>
            <ac:cxnSpMk id="10" creationId="{A7F400EE-A8A5-48AF-B4D6-291B52C6F0B0}"/>
          </ac:cxnSpMkLst>
        </pc:cxnChg>
        <pc:cxnChg chg="add del">
          <ac:chgData name="Yifan Jiang" userId="S::yifanj@uchicago.edu::bb48f0ef-307d-4e33-af26-a43b581ca0b2" providerId="AD" clId="Web-{FCA04DB5-E6AF-93DF-3D52-FCB7AE30F178}" dt="2022-05-29T21:02:30.431" v="1258"/>
          <ac:cxnSpMkLst>
            <pc:docMk/>
            <pc:sldMk cId="1739649871" sldId="307"/>
            <ac:cxnSpMk id="19" creationId="{EE504C98-6397-41C1-A8D8-2D9C4ED307E0}"/>
          </ac:cxnSpMkLst>
        </pc:cxnChg>
        <pc:cxnChg chg="add del">
          <ac:chgData name="Yifan Jiang" userId="S::yifanj@uchicago.edu::bb48f0ef-307d-4e33-af26-a43b581ca0b2" providerId="AD" clId="Web-{FCA04DB5-E6AF-93DF-3D52-FCB7AE30F178}" dt="2022-05-29T21:02:30.431" v="1258"/>
          <ac:cxnSpMkLst>
            <pc:docMk/>
            <pc:sldMk cId="1739649871" sldId="307"/>
            <ac:cxnSpMk id="21" creationId="{B7188D9B-1674-419B-A379-D1632A7EC3A2}"/>
          </ac:cxnSpMkLst>
        </pc:cxnChg>
        <pc:cxnChg chg="add del">
          <ac:chgData name="Yifan Jiang" userId="S::yifanj@uchicago.edu::bb48f0ef-307d-4e33-af26-a43b581ca0b2" providerId="AD" clId="Web-{FCA04DB5-E6AF-93DF-3D52-FCB7AE30F178}" dt="2022-05-29T21:02:37.650" v="1259"/>
          <ac:cxnSpMkLst>
            <pc:docMk/>
            <pc:sldMk cId="1739649871" sldId="307"/>
            <ac:cxnSpMk id="28" creationId="{EEA38897-7BA3-4408-8083-3235339C4A60}"/>
          </ac:cxnSpMkLst>
        </pc:cxnChg>
        <pc:cxnChg chg="add del">
          <ac:chgData name="Yifan Jiang" userId="S::yifanj@uchicago.edu::bb48f0ef-307d-4e33-af26-a43b581ca0b2" providerId="AD" clId="Web-{FCA04DB5-E6AF-93DF-3D52-FCB7AE30F178}" dt="2022-05-29T21:02:37.650" v="1259"/>
          <ac:cxnSpMkLst>
            <pc:docMk/>
            <pc:sldMk cId="1739649871" sldId="307"/>
            <ac:cxnSpMk id="30" creationId="{F11AD06B-AB20-4097-8606-5DA00DBACE88}"/>
          </ac:cxnSpMkLst>
        </pc:cxnChg>
        <pc:cxnChg chg="add del">
          <ac:chgData name="Yifan Jiang" userId="S::yifanj@uchicago.edu::bb48f0ef-307d-4e33-af26-a43b581ca0b2" providerId="AD" clId="Web-{FCA04DB5-E6AF-93DF-3D52-FCB7AE30F178}" dt="2022-05-29T21:05:17.905" v="1287"/>
          <ac:cxnSpMkLst>
            <pc:docMk/>
            <pc:sldMk cId="1739649871" sldId="307"/>
            <ac:cxnSpMk id="37" creationId="{EE504C98-6397-41C1-A8D8-2D9C4ED307E0}"/>
          </ac:cxnSpMkLst>
        </pc:cxnChg>
        <pc:cxnChg chg="add del">
          <ac:chgData name="Yifan Jiang" userId="S::yifanj@uchicago.edu::bb48f0ef-307d-4e33-af26-a43b581ca0b2" providerId="AD" clId="Web-{FCA04DB5-E6AF-93DF-3D52-FCB7AE30F178}" dt="2022-05-29T21:05:17.905" v="1287"/>
          <ac:cxnSpMkLst>
            <pc:docMk/>
            <pc:sldMk cId="1739649871" sldId="307"/>
            <ac:cxnSpMk id="39" creationId="{B7188D9B-1674-419B-A379-D1632A7EC3A2}"/>
          </ac:cxnSpMkLst>
        </pc:cxnChg>
        <pc:cxnChg chg="add del">
          <ac:chgData name="Yifan Jiang" userId="S::yifanj@uchicago.edu::bb48f0ef-307d-4e33-af26-a43b581ca0b2" providerId="AD" clId="Web-{FCA04DB5-E6AF-93DF-3D52-FCB7AE30F178}" dt="2022-05-29T21:07:13.564" v="1296"/>
          <ac:cxnSpMkLst>
            <pc:docMk/>
            <pc:sldMk cId="1739649871" sldId="307"/>
            <ac:cxnSpMk id="49" creationId="{A7F400EE-A8A5-48AF-B4D6-291B52C6F0B0}"/>
          </ac:cxnSpMkLst>
        </pc:cxnChg>
        <pc:cxnChg chg="add del">
          <ac:chgData name="Yifan Jiang" userId="S::yifanj@uchicago.edu::bb48f0ef-307d-4e33-af26-a43b581ca0b2" providerId="AD" clId="Web-{FCA04DB5-E6AF-93DF-3D52-FCB7AE30F178}" dt="2022-05-29T21:07:38.002" v="1301"/>
          <ac:cxnSpMkLst>
            <pc:docMk/>
            <pc:sldMk cId="1739649871" sldId="307"/>
            <ac:cxnSpMk id="54" creationId="{A7F400EE-A8A5-48AF-B4D6-291B52C6F0B0}"/>
          </ac:cxnSpMkLst>
        </pc:cxnChg>
        <pc:cxnChg chg="add del">
          <ac:chgData name="Yifan Jiang" userId="S::yifanj@uchicago.edu::bb48f0ef-307d-4e33-af26-a43b581ca0b2" providerId="AD" clId="Web-{FCA04DB5-E6AF-93DF-3D52-FCB7AE30F178}" dt="2022-05-29T21:07:31.330" v="1298"/>
          <ac:cxnSpMkLst>
            <pc:docMk/>
            <pc:sldMk cId="1739649871" sldId="307"/>
            <ac:cxnSpMk id="59" creationId="{A7F400EE-A8A5-48AF-B4D6-291B52C6F0B0}"/>
          </ac:cxnSpMkLst>
        </pc:cxnChg>
      </pc:sldChg>
      <pc:sldChg chg="addSp delSp modSp add mod replId modClrScheme chgLayout">
        <pc:chgData name="Yifan Jiang" userId="S::yifanj@uchicago.edu::bb48f0ef-307d-4e33-af26-a43b581ca0b2" providerId="AD" clId="Web-{FCA04DB5-E6AF-93DF-3D52-FCB7AE30F178}" dt="2022-05-29T21:04:33.263" v="1286"/>
        <pc:sldMkLst>
          <pc:docMk/>
          <pc:sldMk cId="3002696934" sldId="308"/>
        </pc:sldMkLst>
        <pc:spChg chg="add mod">
          <ac:chgData name="Yifan Jiang" userId="S::yifanj@uchicago.edu::bb48f0ef-307d-4e33-af26-a43b581ca0b2" providerId="AD" clId="Web-{FCA04DB5-E6AF-93DF-3D52-FCB7AE30F178}" dt="2022-05-29T20:43:50.850" v="604" actId="1076"/>
          <ac:spMkLst>
            <pc:docMk/>
            <pc:sldMk cId="3002696934" sldId="308"/>
            <ac:spMk id="2" creationId="{007A2717-F0BE-99BC-ED3F-84908B4E5D21}"/>
          </ac:spMkLst>
        </pc:spChg>
        <pc:spChg chg="add mod">
          <ac:chgData name="Yifan Jiang" userId="S::yifanj@uchicago.edu::bb48f0ef-307d-4e33-af26-a43b581ca0b2" providerId="AD" clId="Web-{FCA04DB5-E6AF-93DF-3D52-FCB7AE30F178}" dt="2022-05-29T20:43:50.865" v="605" actId="1076"/>
          <ac:spMkLst>
            <pc:docMk/>
            <pc:sldMk cId="3002696934" sldId="308"/>
            <ac:spMk id="3" creationId="{BF08411E-A722-A0A6-7C65-4DE1D3D68CAF}"/>
          </ac:spMkLst>
        </pc:spChg>
        <pc:spChg chg="add mod">
          <ac:chgData name="Yifan Jiang" userId="S::yifanj@uchicago.edu::bb48f0ef-307d-4e33-af26-a43b581ca0b2" providerId="AD" clId="Web-{FCA04DB5-E6AF-93DF-3D52-FCB7AE30F178}" dt="2022-05-29T20:43:50.881" v="606" actId="1076"/>
          <ac:spMkLst>
            <pc:docMk/>
            <pc:sldMk cId="3002696934" sldId="308"/>
            <ac:spMk id="4" creationId="{6B66AD43-F42B-4835-3EE9-B177EDC52201}"/>
          </ac:spMkLst>
        </pc:spChg>
        <pc:spChg chg="add mod">
          <ac:chgData name="Yifan Jiang" userId="S::yifanj@uchicago.edu::bb48f0ef-307d-4e33-af26-a43b581ca0b2" providerId="AD" clId="Web-{FCA04DB5-E6AF-93DF-3D52-FCB7AE30F178}" dt="2022-05-29T20:43:50.881" v="607" actId="1076"/>
          <ac:spMkLst>
            <pc:docMk/>
            <pc:sldMk cId="3002696934" sldId="308"/>
            <ac:spMk id="5" creationId="{84EE6C4C-796F-1873-719C-B665CEEEE30A}"/>
          </ac:spMkLst>
        </pc:spChg>
        <pc:spChg chg="add mod">
          <ac:chgData name="Yifan Jiang" userId="S::yifanj@uchicago.edu::bb48f0ef-307d-4e33-af26-a43b581ca0b2" providerId="AD" clId="Web-{FCA04DB5-E6AF-93DF-3D52-FCB7AE30F178}" dt="2022-05-29T20:43:50.897" v="608" actId="1076"/>
          <ac:spMkLst>
            <pc:docMk/>
            <pc:sldMk cId="3002696934" sldId="308"/>
            <ac:spMk id="6" creationId="{CAB788B2-DE1A-DFB5-E745-29CDF2FC8828}"/>
          </ac:spMkLst>
        </pc:spChg>
        <pc:spChg chg="mod">
          <ac:chgData name="Yifan Jiang" userId="S::yifanj@uchicago.edu::bb48f0ef-307d-4e33-af26-a43b581ca0b2" providerId="AD" clId="Web-{FCA04DB5-E6AF-93DF-3D52-FCB7AE30F178}" dt="2022-05-29T20:42:06.097" v="532" actId="20577"/>
          <ac:spMkLst>
            <pc:docMk/>
            <pc:sldMk cId="3002696934" sldId="308"/>
            <ac:spMk id="8" creationId="{EB6770E6-5E33-F19A-F49D-6AEA98080BE6}"/>
          </ac:spMkLst>
        </pc:spChg>
        <pc:spChg chg="add mod">
          <ac:chgData name="Yifan Jiang" userId="S::yifanj@uchicago.edu::bb48f0ef-307d-4e33-af26-a43b581ca0b2" providerId="AD" clId="Web-{FCA04DB5-E6AF-93DF-3D52-FCB7AE30F178}" dt="2022-05-29T20:43:50.928" v="609" actId="1076"/>
          <ac:spMkLst>
            <pc:docMk/>
            <pc:sldMk cId="3002696934" sldId="308"/>
            <ac:spMk id="9" creationId="{EC376EF7-E6A3-7E82-B5DC-BA6111DF7F7F}"/>
          </ac:spMkLst>
        </pc:spChg>
        <pc:spChg chg="add mod">
          <ac:chgData name="Yifan Jiang" userId="S::yifanj@uchicago.edu::bb48f0ef-307d-4e33-af26-a43b581ca0b2" providerId="AD" clId="Web-{FCA04DB5-E6AF-93DF-3D52-FCB7AE30F178}" dt="2022-05-29T20:43:50.944" v="611" actId="1076"/>
          <ac:spMkLst>
            <pc:docMk/>
            <pc:sldMk cId="3002696934" sldId="308"/>
            <ac:spMk id="11" creationId="{38911E71-2EE3-39A2-2C6E-F5FFFFB6B330}"/>
          </ac:spMkLst>
        </pc:spChg>
        <pc:spChg chg="add mod">
          <ac:chgData name="Yifan Jiang" userId="S::yifanj@uchicago.edu::bb48f0ef-307d-4e33-af26-a43b581ca0b2" providerId="AD" clId="Web-{FCA04DB5-E6AF-93DF-3D52-FCB7AE30F178}" dt="2022-05-29T20:43:50.959" v="612" actId="1076"/>
          <ac:spMkLst>
            <pc:docMk/>
            <pc:sldMk cId="3002696934" sldId="308"/>
            <ac:spMk id="12" creationId="{C79BC5FC-6FA6-A04D-C210-604D060BD5DA}"/>
          </ac:spMkLst>
        </pc:spChg>
        <pc:spChg chg="del">
          <ac:chgData name="Yifan Jiang" userId="S::yifanj@uchicago.edu::bb48f0ef-307d-4e33-af26-a43b581ca0b2" providerId="AD" clId="Web-{FCA04DB5-E6AF-93DF-3D52-FCB7AE30F178}" dt="2022-05-29T20:42:14.769" v="533"/>
          <ac:spMkLst>
            <pc:docMk/>
            <pc:sldMk cId="3002696934" sldId="308"/>
            <ac:spMk id="21" creationId="{AC9124EE-ED30-036D-B422-D4218CF111E4}"/>
          </ac:spMkLst>
        </pc:spChg>
        <pc:spChg chg="del">
          <ac:chgData name="Yifan Jiang" userId="S::yifanj@uchicago.edu::bb48f0ef-307d-4e33-af26-a43b581ca0b2" providerId="AD" clId="Web-{FCA04DB5-E6AF-93DF-3D52-FCB7AE30F178}" dt="2022-05-29T20:42:18.425" v="535"/>
          <ac:spMkLst>
            <pc:docMk/>
            <pc:sldMk cId="3002696934" sldId="308"/>
            <ac:spMk id="22" creationId="{C5BC54E3-34B3-B753-09E4-1D1F8FE77325}"/>
          </ac:spMkLst>
        </pc:spChg>
        <pc:spChg chg="del">
          <ac:chgData name="Yifan Jiang" userId="S::yifanj@uchicago.edu::bb48f0ef-307d-4e33-af26-a43b581ca0b2" providerId="AD" clId="Web-{FCA04DB5-E6AF-93DF-3D52-FCB7AE30F178}" dt="2022-05-29T20:42:17.160" v="534"/>
          <ac:spMkLst>
            <pc:docMk/>
            <pc:sldMk cId="3002696934" sldId="308"/>
            <ac:spMk id="23" creationId="{1D67835C-AC60-5F79-F2C9-972BE85704AB}"/>
          </ac:spMkLst>
        </pc:spChg>
        <pc:spChg chg="del">
          <ac:chgData name="Yifan Jiang" userId="S::yifanj@uchicago.edu::bb48f0ef-307d-4e33-af26-a43b581ca0b2" providerId="AD" clId="Web-{FCA04DB5-E6AF-93DF-3D52-FCB7AE30F178}" dt="2022-05-29T20:42:27.410" v="542"/>
          <ac:spMkLst>
            <pc:docMk/>
            <pc:sldMk cId="3002696934" sldId="308"/>
            <ac:spMk id="26" creationId="{A9E8B106-E6D9-6A0D-DBB6-EA01A18AF1BB}"/>
          </ac:spMkLst>
        </pc:spChg>
        <pc:spChg chg="del">
          <ac:chgData name="Yifan Jiang" userId="S::yifanj@uchicago.edu::bb48f0ef-307d-4e33-af26-a43b581ca0b2" providerId="AD" clId="Web-{FCA04DB5-E6AF-93DF-3D52-FCB7AE30F178}" dt="2022-05-29T20:42:25.488" v="541"/>
          <ac:spMkLst>
            <pc:docMk/>
            <pc:sldMk cId="3002696934" sldId="308"/>
            <ac:spMk id="27" creationId="{F28DD932-29D9-B1E2-BF4A-AA7BD8C7092F}"/>
          </ac:spMkLst>
        </pc:spChg>
        <pc:spChg chg="del">
          <ac:chgData name="Yifan Jiang" userId="S::yifanj@uchicago.edu::bb48f0ef-307d-4e33-af26-a43b581ca0b2" providerId="AD" clId="Web-{FCA04DB5-E6AF-93DF-3D52-FCB7AE30F178}" dt="2022-05-29T20:42:23.254" v="539"/>
          <ac:spMkLst>
            <pc:docMk/>
            <pc:sldMk cId="3002696934" sldId="308"/>
            <ac:spMk id="31" creationId="{17B6C883-E5BF-9381-D72C-EDEEAB886D14}"/>
          </ac:spMkLst>
        </pc:spChg>
        <pc:picChg chg="add mod">
          <ac:chgData name="Yifan Jiang" userId="S::yifanj@uchicago.edu::bb48f0ef-307d-4e33-af26-a43b581ca0b2" providerId="AD" clId="Web-{FCA04DB5-E6AF-93DF-3D52-FCB7AE30F178}" dt="2022-05-29T20:43:50.928" v="610" actId="1076"/>
          <ac:picMkLst>
            <pc:docMk/>
            <pc:sldMk cId="3002696934" sldId="308"/>
            <ac:picMk id="10" creationId="{57CBBA62-4C2D-09FB-D10C-0BD12FB96096}"/>
          </ac:picMkLst>
        </pc:picChg>
        <pc:picChg chg="add mod">
          <ac:chgData name="Yifan Jiang" userId="S::yifanj@uchicago.edu::bb48f0ef-307d-4e33-af26-a43b581ca0b2" providerId="AD" clId="Web-{FCA04DB5-E6AF-93DF-3D52-FCB7AE30F178}" dt="2022-05-29T20:43:50.975" v="613" actId="1076"/>
          <ac:picMkLst>
            <pc:docMk/>
            <pc:sldMk cId="3002696934" sldId="308"/>
            <ac:picMk id="14" creationId="{89CEB3BB-2C2A-BC64-2DCE-0CB11815FF25}"/>
          </ac:picMkLst>
        </pc:picChg>
        <pc:picChg chg="add mod">
          <ac:chgData name="Yifan Jiang" userId="S::yifanj@uchicago.edu::bb48f0ef-307d-4e33-af26-a43b581ca0b2" providerId="AD" clId="Web-{FCA04DB5-E6AF-93DF-3D52-FCB7AE30F178}" dt="2022-05-29T20:43:51.006" v="614" actId="1076"/>
          <ac:picMkLst>
            <pc:docMk/>
            <pc:sldMk cId="3002696934" sldId="308"/>
            <ac:picMk id="16" creationId="{DD993DBF-3789-6B6A-FE86-D53F45CF3916}"/>
          </ac:picMkLst>
        </pc:picChg>
        <pc:picChg chg="add mod">
          <ac:chgData name="Yifan Jiang" userId="S::yifanj@uchicago.edu::bb48f0ef-307d-4e33-af26-a43b581ca0b2" providerId="AD" clId="Web-{FCA04DB5-E6AF-93DF-3D52-FCB7AE30F178}" dt="2022-05-29T20:43:51.022" v="615" actId="1076"/>
          <ac:picMkLst>
            <pc:docMk/>
            <pc:sldMk cId="3002696934" sldId="308"/>
            <ac:picMk id="17" creationId="{4A25F08B-6FC5-4DD8-22F9-F661392281F1}"/>
          </ac:picMkLst>
        </pc:picChg>
        <pc:picChg chg="add mod">
          <ac:chgData name="Yifan Jiang" userId="S::yifanj@uchicago.edu::bb48f0ef-307d-4e33-af26-a43b581ca0b2" providerId="AD" clId="Web-{FCA04DB5-E6AF-93DF-3D52-FCB7AE30F178}" dt="2022-05-29T20:43:51.037" v="616" actId="1076"/>
          <ac:picMkLst>
            <pc:docMk/>
            <pc:sldMk cId="3002696934" sldId="308"/>
            <ac:picMk id="18" creationId="{74C91FB3-16B3-C522-A5DA-7B40B900812D}"/>
          </ac:picMkLst>
        </pc:picChg>
        <pc:picChg chg="add mod">
          <ac:chgData name="Yifan Jiang" userId="S::yifanj@uchicago.edu::bb48f0ef-307d-4e33-af26-a43b581ca0b2" providerId="AD" clId="Web-{FCA04DB5-E6AF-93DF-3D52-FCB7AE30F178}" dt="2022-05-29T20:43:51.069" v="617" actId="1076"/>
          <ac:picMkLst>
            <pc:docMk/>
            <pc:sldMk cId="3002696934" sldId="308"/>
            <ac:picMk id="19" creationId="{14B239C9-EED6-00FF-7102-018F9A0F522C}"/>
          </ac:picMkLst>
        </pc:picChg>
        <pc:picChg chg="del">
          <ac:chgData name="Yifan Jiang" userId="S::yifanj@uchicago.edu::bb48f0ef-307d-4e33-af26-a43b581ca0b2" providerId="AD" clId="Web-{FCA04DB5-E6AF-93DF-3D52-FCB7AE30F178}" dt="2022-05-29T20:42:19.160" v="536"/>
          <ac:picMkLst>
            <pc:docMk/>
            <pc:sldMk cId="3002696934" sldId="308"/>
            <ac:picMk id="24" creationId="{5DE68738-9B7E-ED5B-8C60-C9FABEE0AE6E}"/>
          </ac:picMkLst>
        </pc:picChg>
        <pc:picChg chg="del">
          <ac:chgData name="Yifan Jiang" userId="S::yifanj@uchicago.edu::bb48f0ef-307d-4e33-af26-a43b581ca0b2" providerId="AD" clId="Web-{FCA04DB5-E6AF-93DF-3D52-FCB7AE30F178}" dt="2022-05-29T20:42:24.394" v="540"/>
          <ac:picMkLst>
            <pc:docMk/>
            <pc:sldMk cId="3002696934" sldId="308"/>
            <ac:picMk id="25" creationId="{878D1589-1DCB-A529-B239-A344E1D8EE47}"/>
          </ac:picMkLst>
        </pc:picChg>
        <pc:picChg chg="del">
          <ac:chgData name="Yifan Jiang" userId="S::yifanj@uchicago.edu::bb48f0ef-307d-4e33-af26-a43b581ca0b2" providerId="AD" clId="Web-{FCA04DB5-E6AF-93DF-3D52-FCB7AE30F178}" dt="2022-05-29T20:42:20.410" v="537"/>
          <ac:picMkLst>
            <pc:docMk/>
            <pc:sldMk cId="3002696934" sldId="308"/>
            <ac:picMk id="32" creationId="{7D08B352-A2D2-9C29-F8D4-7422DE8EA045}"/>
          </ac:picMkLst>
        </pc:picChg>
        <pc:picChg chg="del">
          <ac:chgData name="Yifan Jiang" userId="S::yifanj@uchicago.edu::bb48f0ef-307d-4e33-af26-a43b581ca0b2" providerId="AD" clId="Web-{FCA04DB5-E6AF-93DF-3D52-FCB7AE30F178}" dt="2022-05-29T20:42:21.754" v="538"/>
          <ac:picMkLst>
            <pc:docMk/>
            <pc:sldMk cId="3002696934" sldId="308"/>
            <ac:picMk id="33" creationId="{8524BCEF-E392-6738-BFA9-8F3C5C3A4093}"/>
          </ac:picMkLst>
        </pc:picChg>
      </pc:sldChg>
      <pc:sldChg chg="addSp delSp modSp add del replId">
        <pc:chgData name="Yifan Jiang" userId="S::yifanj@uchicago.edu::bb48f0ef-307d-4e33-af26-a43b581ca0b2" providerId="AD" clId="Web-{FCA04DB5-E6AF-93DF-3D52-FCB7AE30F178}" dt="2022-05-29T20:45:23.306" v="703"/>
        <pc:sldMkLst>
          <pc:docMk/>
          <pc:sldMk cId="3130733028" sldId="309"/>
        </pc:sldMkLst>
        <pc:spChg chg="del">
          <ac:chgData name="Yifan Jiang" userId="S::yifanj@uchicago.edu::bb48f0ef-307d-4e33-af26-a43b581ca0b2" providerId="AD" clId="Web-{FCA04DB5-E6AF-93DF-3D52-FCB7AE30F178}" dt="2022-05-29T20:44:12.600" v="644"/>
          <ac:spMkLst>
            <pc:docMk/>
            <pc:sldMk cId="3130733028" sldId="309"/>
            <ac:spMk id="2" creationId="{007A2717-F0BE-99BC-ED3F-84908B4E5D21}"/>
          </ac:spMkLst>
        </pc:spChg>
        <pc:spChg chg="del">
          <ac:chgData name="Yifan Jiang" userId="S::yifanj@uchicago.edu::bb48f0ef-307d-4e33-af26-a43b581ca0b2" providerId="AD" clId="Web-{FCA04DB5-E6AF-93DF-3D52-FCB7AE30F178}" dt="2022-05-29T20:44:08.382" v="640"/>
          <ac:spMkLst>
            <pc:docMk/>
            <pc:sldMk cId="3130733028" sldId="309"/>
            <ac:spMk id="3" creationId="{BF08411E-A722-A0A6-7C65-4DE1D3D68CAF}"/>
          </ac:spMkLst>
        </pc:spChg>
        <pc:spChg chg="del">
          <ac:chgData name="Yifan Jiang" userId="S::yifanj@uchicago.edu::bb48f0ef-307d-4e33-af26-a43b581ca0b2" providerId="AD" clId="Web-{FCA04DB5-E6AF-93DF-3D52-FCB7AE30F178}" dt="2022-05-29T20:44:08.382" v="639"/>
          <ac:spMkLst>
            <pc:docMk/>
            <pc:sldMk cId="3130733028" sldId="309"/>
            <ac:spMk id="4" creationId="{6B66AD43-F42B-4835-3EE9-B177EDC52201}"/>
          </ac:spMkLst>
        </pc:spChg>
        <pc:spChg chg="del">
          <ac:chgData name="Yifan Jiang" userId="S::yifanj@uchicago.edu::bb48f0ef-307d-4e33-af26-a43b581ca0b2" providerId="AD" clId="Web-{FCA04DB5-E6AF-93DF-3D52-FCB7AE30F178}" dt="2022-05-29T20:44:14.647" v="646"/>
          <ac:spMkLst>
            <pc:docMk/>
            <pc:sldMk cId="3130733028" sldId="309"/>
            <ac:spMk id="5" creationId="{84EE6C4C-796F-1873-719C-B665CEEEE30A}"/>
          </ac:spMkLst>
        </pc:spChg>
        <pc:spChg chg="del">
          <ac:chgData name="Yifan Jiang" userId="S::yifanj@uchicago.edu::bb48f0ef-307d-4e33-af26-a43b581ca0b2" providerId="AD" clId="Web-{FCA04DB5-E6AF-93DF-3D52-FCB7AE30F178}" dt="2022-05-29T20:44:08.382" v="638"/>
          <ac:spMkLst>
            <pc:docMk/>
            <pc:sldMk cId="3130733028" sldId="309"/>
            <ac:spMk id="6" creationId="{CAB788B2-DE1A-DFB5-E745-29CDF2FC8828}"/>
          </ac:spMkLst>
        </pc:spChg>
        <pc:spChg chg="del mod">
          <ac:chgData name="Yifan Jiang" userId="S::yifanj@uchicago.edu::bb48f0ef-307d-4e33-af26-a43b581ca0b2" providerId="AD" clId="Web-{FCA04DB5-E6AF-93DF-3D52-FCB7AE30F178}" dt="2022-05-29T20:45:06.602" v="698"/>
          <ac:spMkLst>
            <pc:docMk/>
            <pc:sldMk cId="3130733028" sldId="309"/>
            <ac:spMk id="8" creationId="{EB6770E6-5E33-F19A-F49D-6AEA98080BE6}"/>
          </ac:spMkLst>
        </pc:spChg>
        <pc:spChg chg="del">
          <ac:chgData name="Yifan Jiang" userId="S::yifanj@uchicago.edu::bb48f0ef-307d-4e33-af26-a43b581ca0b2" providerId="AD" clId="Web-{FCA04DB5-E6AF-93DF-3D52-FCB7AE30F178}" dt="2022-05-29T20:44:08.382" v="637"/>
          <ac:spMkLst>
            <pc:docMk/>
            <pc:sldMk cId="3130733028" sldId="309"/>
            <ac:spMk id="9" creationId="{EC376EF7-E6A3-7E82-B5DC-BA6111DF7F7F}"/>
          </ac:spMkLst>
        </pc:spChg>
        <pc:spChg chg="del">
          <ac:chgData name="Yifan Jiang" userId="S::yifanj@uchicago.edu::bb48f0ef-307d-4e33-af26-a43b581ca0b2" providerId="AD" clId="Web-{FCA04DB5-E6AF-93DF-3D52-FCB7AE30F178}" dt="2022-05-29T20:44:08.382" v="636"/>
          <ac:spMkLst>
            <pc:docMk/>
            <pc:sldMk cId="3130733028" sldId="309"/>
            <ac:spMk id="11" creationId="{38911E71-2EE3-39A2-2C6E-F5FFFFB6B330}"/>
          </ac:spMkLst>
        </pc:spChg>
        <pc:spChg chg="del">
          <ac:chgData name="Yifan Jiang" userId="S::yifanj@uchicago.edu::bb48f0ef-307d-4e33-af26-a43b581ca0b2" providerId="AD" clId="Web-{FCA04DB5-E6AF-93DF-3D52-FCB7AE30F178}" dt="2022-05-29T20:44:09.616" v="641"/>
          <ac:spMkLst>
            <pc:docMk/>
            <pc:sldMk cId="3130733028" sldId="309"/>
            <ac:spMk id="12" creationId="{C79BC5FC-6FA6-A04D-C210-604D060BD5DA}"/>
          </ac:spMkLst>
        </pc:spChg>
        <pc:spChg chg="add del">
          <ac:chgData name="Yifan Jiang" userId="S::yifanj@uchicago.edu::bb48f0ef-307d-4e33-af26-a43b581ca0b2" providerId="AD" clId="Web-{FCA04DB5-E6AF-93DF-3D52-FCB7AE30F178}" dt="2022-05-29T20:44:43.367" v="670"/>
          <ac:spMkLst>
            <pc:docMk/>
            <pc:sldMk cId="3130733028" sldId="309"/>
            <ac:spMk id="20" creationId="{290B479C-0139-51DD-6FF3-6797165AED83}"/>
          </ac:spMkLst>
        </pc:spChg>
        <pc:spChg chg="add del">
          <ac:chgData name="Yifan Jiang" userId="S::yifanj@uchicago.edu::bb48f0ef-307d-4e33-af26-a43b581ca0b2" providerId="AD" clId="Web-{FCA04DB5-E6AF-93DF-3D52-FCB7AE30F178}" dt="2022-05-29T20:44:43.367" v="670"/>
          <ac:spMkLst>
            <pc:docMk/>
            <pc:sldMk cId="3130733028" sldId="309"/>
            <ac:spMk id="21" creationId="{367C15D5-A418-B19D-497B-B25D336888DA}"/>
          </ac:spMkLst>
        </pc:spChg>
        <pc:spChg chg="add del">
          <ac:chgData name="Yifan Jiang" userId="S::yifanj@uchicago.edu::bb48f0ef-307d-4e33-af26-a43b581ca0b2" providerId="AD" clId="Web-{FCA04DB5-E6AF-93DF-3D52-FCB7AE30F178}" dt="2022-05-29T20:44:43.367" v="670"/>
          <ac:spMkLst>
            <pc:docMk/>
            <pc:sldMk cId="3130733028" sldId="309"/>
            <ac:spMk id="22" creationId="{CE2146B5-043A-DD62-D981-72F6FF15C9E0}"/>
          </ac:spMkLst>
        </pc:spChg>
        <pc:spChg chg="add del">
          <ac:chgData name="Yifan Jiang" userId="S::yifanj@uchicago.edu::bb48f0ef-307d-4e33-af26-a43b581ca0b2" providerId="AD" clId="Web-{FCA04DB5-E6AF-93DF-3D52-FCB7AE30F178}" dt="2022-05-29T20:44:43.367" v="670"/>
          <ac:spMkLst>
            <pc:docMk/>
            <pc:sldMk cId="3130733028" sldId="309"/>
            <ac:spMk id="23" creationId="{70889E83-63DD-E3BC-4CD2-82C4BD36FD42}"/>
          </ac:spMkLst>
        </pc:spChg>
        <pc:spChg chg="add del">
          <ac:chgData name="Yifan Jiang" userId="S::yifanj@uchicago.edu::bb48f0ef-307d-4e33-af26-a43b581ca0b2" providerId="AD" clId="Web-{FCA04DB5-E6AF-93DF-3D52-FCB7AE30F178}" dt="2022-05-29T20:44:43.367" v="670"/>
          <ac:spMkLst>
            <pc:docMk/>
            <pc:sldMk cId="3130733028" sldId="309"/>
            <ac:spMk id="24" creationId="{5AE3433F-CE2B-1CC5-A0E5-7B303EAE008B}"/>
          </ac:spMkLst>
        </pc:spChg>
        <pc:spChg chg="add del">
          <ac:chgData name="Yifan Jiang" userId="S::yifanj@uchicago.edu::bb48f0ef-307d-4e33-af26-a43b581ca0b2" providerId="AD" clId="Web-{FCA04DB5-E6AF-93DF-3D52-FCB7AE30F178}" dt="2022-05-29T20:44:53.602" v="688"/>
          <ac:spMkLst>
            <pc:docMk/>
            <pc:sldMk cId="3130733028" sldId="309"/>
            <ac:spMk id="26" creationId="{ED1E15BE-D6F5-B713-12AB-598C37D672FA}"/>
          </ac:spMkLst>
        </pc:spChg>
        <pc:spChg chg="add del">
          <ac:chgData name="Yifan Jiang" userId="S::yifanj@uchicago.edu::bb48f0ef-307d-4e33-af26-a43b581ca0b2" providerId="AD" clId="Web-{FCA04DB5-E6AF-93DF-3D52-FCB7AE30F178}" dt="2022-05-29T20:44:53.602" v="688"/>
          <ac:spMkLst>
            <pc:docMk/>
            <pc:sldMk cId="3130733028" sldId="309"/>
            <ac:spMk id="27" creationId="{1DE16A91-8F7F-7F64-B63A-F5F015202184}"/>
          </ac:spMkLst>
        </pc:spChg>
        <pc:spChg chg="add del">
          <ac:chgData name="Yifan Jiang" userId="S::yifanj@uchicago.edu::bb48f0ef-307d-4e33-af26-a43b581ca0b2" providerId="AD" clId="Web-{FCA04DB5-E6AF-93DF-3D52-FCB7AE30F178}" dt="2022-05-29T20:44:53.602" v="688"/>
          <ac:spMkLst>
            <pc:docMk/>
            <pc:sldMk cId="3130733028" sldId="309"/>
            <ac:spMk id="28" creationId="{D187A74A-D871-2F06-9660-DE3E86903519}"/>
          </ac:spMkLst>
        </pc:spChg>
        <pc:spChg chg="add del">
          <ac:chgData name="Yifan Jiang" userId="S::yifanj@uchicago.edu::bb48f0ef-307d-4e33-af26-a43b581ca0b2" providerId="AD" clId="Web-{FCA04DB5-E6AF-93DF-3D52-FCB7AE30F178}" dt="2022-05-29T20:44:53.602" v="688"/>
          <ac:spMkLst>
            <pc:docMk/>
            <pc:sldMk cId="3130733028" sldId="309"/>
            <ac:spMk id="29" creationId="{AE9AD28F-3FC6-5C03-7594-6E6C6A3C6BA3}"/>
          </ac:spMkLst>
        </pc:spChg>
        <pc:spChg chg="add del">
          <ac:chgData name="Yifan Jiang" userId="S::yifanj@uchicago.edu::bb48f0ef-307d-4e33-af26-a43b581ca0b2" providerId="AD" clId="Web-{FCA04DB5-E6AF-93DF-3D52-FCB7AE30F178}" dt="2022-05-29T20:44:53.602" v="688"/>
          <ac:spMkLst>
            <pc:docMk/>
            <pc:sldMk cId="3130733028" sldId="309"/>
            <ac:spMk id="30" creationId="{4525D1D6-D356-29EF-4A63-49E192EFF0D1}"/>
          </ac:spMkLst>
        </pc:spChg>
        <pc:grpChg chg="del">
          <ac:chgData name="Yifan Jiang" userId="S::yifanj@uchicago.edu::bb48f0ef-307d-4e33-af26-a43b581ca0b2" providerId="AD" clId="Web-{FCA04DB5-E6AF-93DF-3D52-FCB7AE30F178}" dt="2022-05-29T20:45:06.602" v="699"/>
          <ac:grpSpMkLst>
            <pc:docMk/>
            <pc:sldMk cId="3130733028" sldId="309"/>
            <ac:grpSpMk id="7" creationId="{38A6CB73-628D-08E9-A14D-D31137C1F7B8}"/>
          </ac:grpSpMkLst>
        </pc:grpChg>
        <pc:picChg chg="del">
          <ac:chgData name="Yifan Jiang" userId="S::yifanj@uchicago.edu::bb48f0ef-307d-4e33-af26-a43b581ca0b2" providerId="AD" clId="Web-{FCA04DB5-E6AF-93DF-3D52-FCB7AE30F178}" dt="2022-05-29T20:44:10.491" v="642"/>
          <ac:picMkLst>
            <pc:docMk/>
            <pc:sldMk cId="3130733028" sldId="309"/>
            <ac:picMk id="10" creationId="{57CBBA62-4C2D-09FB-D10C-0BD12FB96096}"/>
          </ac:picMkLst>
        </pc:picChg>
        <pc:picChg chg="del">
          <ac:chgData name="Yifan Jiang" userId="S::yifanj@uchicago.edu::bb48f0ef-307d-4e33-af26-a43b581ca0b2" providerId="AD" clId="Web-{FCA04DB5-E6AF-93DF-3D52-FCB7AE30F178}" dt="2022-05-29T20:44:11.397" v="643"/>
          <ac:picMkLst>
            <pc:docMk/>
            <pc:sldMk cId="3130733028" sldId="309"/>
            <ac:picMk id="14" creationId="{89CEB3BB-2C2A-BC64-2DCE-0CB11815FF25}"/>
          </ac:picMkLst>
        </pc:picChg>
        <pc:picChg chg="del">
          <ac:chgData name="Yifan Jiang" userId="S::yifanj@uchicago.edu::bb48f0ef-307d-4e33-af26-a43b581ca0b2" providerId="AD" clId="Web-{FCA04DB5-E6AF-93DF-3D52-FCB7AE30F178}" dt="2022-05-29T20:44:08.382" v="635"/>
          <ac:picMkLst>
            <pc:docMk/>
            <pc:sldMk cId="3130733028" sldId="309"/>
            <ac:picMk id="16" creationId="{DD993DBF-3789-6B6A-FE86-D53F45CF3916}"/>
          </ac:picMkLst>
        </pc:picChg>
        <pc:picChg chg="del">
          <ac:chgData name="Yifan Jiang" userId="S::yifanj@uchicago.edu::bb48f0ef-307d-4e33-af26-a43b581ca0b2" providerId="AD" clId="Web-{FCA04DB5-E6AF-93DF-3D52-FCB7AE30F178}" dt="2022-05-29T20:44:13.554" v="645"/>
          <ac:picMkLst>
            <pc:docMk/>
            <pc:sldMk cId="3130733028" sldId="309"/>
            <ac:picMk id="17" creationId="{4A25F08B-6FC5-4DD8-22F9-F661392281F1}"/>
          </ac:picMkLst>
        </pc:picChg>
        <pc:picChg chg="del">
          <ac:chgData name="Yifan Jiang" userId="S::yifanj@uchicago.edu::bb48f0ef-307d-4e33-af26-a43b581ca0b2" providerId="AD" clId="Web-{FCA04DB5-E6AF-93DF-3D52-FCB7AE30F178}" dt="2022-05-29T20:44:08.382" v="634"/>
          <ac:picMkLst>
            <pc:docMk/>
            <pc:sldMk cId="3130733028" sldId="309"/>
            <ac:picMk id="18" creationId="{74C91FB3-16B3-C522-A5DA-7B40B900812D}"/>
          </ac:picMkLst>
        </pc:picChg>
        <pc:picChg chg="del">
          <ac:chgData name="Yifan Jiang" userId="S::yifanj@uchicago.edu::bb48f0ef-307d-4e33-af26-a43b581ca0b2" providerId="AD" clId="Web-{FCA04DB5-E6AF-93DF-3D52-FCB7AE30F178}" dt="2022-05-29T20:44:08.382" v="633"/>
          <ac:picMkLst>
            <pc:docMk/>
            <pc:sldMk cId="3130733028" sldId="309"/>
            <ac:picMk id="19" creationId="{14B239C9-EED6-00FF-7102-018F9A0F522C}"/>
          </ac:picMkLst>
        </pc:picChg>
        <pc:picChg chg="add del">
          <ac:chgData name="Yifan Jiang" userId="S::yifanj@uchicago.edu::bb48f0ef-307d-4e33-af26-a43b581ca0b2" providerId="AD" clId="Web-{FCA04DB5-E6AF-93DF-3D52-FCB7AE30F178}" dt="2022-05-29T20:44:43.367" v="670"/>
          <ac:picMkLst>
            <pc:docMk/>
            <pc:sldMk cId="3130733028" sldId="309"/>
            <ac:picMk id="25" creationId="{8ADE656F-406A-63B2-668C-684FA87D24D5}"/>
          </ac:picMkLst>
        </pc:picChg>
        <pc:picChg chg="add del">
          <ac:chgData name="Yifan Jiang" userId="S::yifanj@uchicago.edu::bb48f0ef-307d-4e33-af26-a43b581ca0b2" providerId="AD" clId="Web-{FCA04DB5-E6AF-93DF-3D52-FCB7AE30F178}" dt="2022-05-29T20:44:53.602" v="688"/>
          <ac:picMkLst>
            <pc:docMk/>
            <pc:sldMk cId="3130733028" sldId="309"/>
            <ac:picMk id="31" creationId="{45117775-B2FC-82B3-56A7-AC9AFB49F6F6}"/>
          </ac:picMkLst>
        </pc:picChg>
      </pc:sldChg>
      <pc:sldChg chg="addSp delSp modSp add mod replId modClrScheme chgLayout">
        <pc:chgData name="Yifan Jiang" userId="S::yifanj@uchicago.edu::bb48f0ef-307d-4e33-af26-a43b581ca0b2" providerId="AD" clId="Web-{FCA04DB5-E6AF-93DF-3D52-FCB7AE30F178}" dt="2022-05-29T21:09:30.709" v="1341" actId="20577"/>
        <pc:sldMkLst>
          <pc:docMk/>
          <pc:sldMk cId="3226332106" sldId="309"/>
        </pc:sldMkLst>
        <pc:spChg chg="del">
          <ac:chgData name="Yifan Jiang" userId="S::yifanj@uchicago.edu::bb48f0ef-307d-4e33-af26-a43b581ca0b2" providerId="AD" clId="Web-{FCA04DB5-E6AF-93DF-3D52-FCB7AE30F178}" dt="2022-05-29T20:45:33.056" v="707"/>
          <ac:spMkLst>
            <pc:docMk/>
            <pc:sldMk cId="3226332106" sldId="309"/>
            <ac:spMk id="3" creationId="{57889F1E-A37E-B37F-F21F-AB64F0CC659A}"/>
          </ac:spMkLst>
        </pc:spChg>
        <pc:spChg chg="add del mod">
          <ac:chgData name="Yifan Jiang" userId="S::yifanj@uchicago.edu::bb48f0ef-307d-4e33-af26-a43b581ca0b2" providerId="AD" clId="Web-{FCA04DB5-E6AF-93DF-3D52-FCB7AE30F178}" dt="2022-05-29T20:45:41.103" v="709"/>
          <ac:spMkLst>
            <pc:docMk/>
            <pc:sldMk cId="3226332106" sldId="309"/>
            <ac:spMk id="4" creationId="{192042D8-48E3-D133-A2C2-A5A092B38F06}"/>
          </ac:spMkLst>
        </pc:spChg>
        <pc:spChg chg="del">
          <ac:chgData name="Yifan Jiang" userId="S::yifanj@uchicago.edu::bb48f0ef-307d-4e33-af26-a43b581ca0b2" providerId="AD" clId="Web-{FCA04DB5-E6AF-93DF-3D52-FCB7AE30F178}" dt="2022-05-29T20:45:43.697" v="711"/>
          <ac:spMkLst>
            <pc:docMk/>
            <pc:sldMk cId="3226332106" sldId="309"/>
            <ac:spMk id="5" creationId="{744D9C6B-333A-0817-3086-35FB32E0983B}"/>
          </ac:spMkLst>
        </pc:spChg>
        <pc:spChg chg="del">
          <ac:chgData name="Yifan Jiang" userId="S::yifanj@uchicago.edu::bb48f0ef-307d-4e33-af26-a43b581ca0b2" providerId="AD" clId="Web-{FCA04DB5-E6AF-93DF-3D52-FCB7AE30F178}" dt="2022-05-29T20:45:38.384" v="708"/>
          <ac:spMkLst>
            <pc:docMk/>
            <pc:sldMk cId="3226332106" sldId="309"/>
            <ac:spMk id="6" creationId="{4FE0180F-2114-8819-586A-4DF5658AD51B}"/>
          </ac:spMkLst>
        </pc:spChg>
        <pc:spChg chg="del">
          <ac:chgData name="Yifan Jiang" userId="S::yifanj@uchicago.edu::bb48f0ef-307d-4e33-af26-a43b581ca0b2" providerId="AD" clId="Web-{FCA04DB5-E6AF-93DF-3D52-FCB7AE30F178}" dt="2022-05-29T20:45:49.088" v="714"/>
          <ac:spMkLst>
            <pc:docMk/>
            <pc:sldMk cId="3226332106" sldId="309"/>
            <ac:spMk id="9" creationId="{A71D5121-EAB4-81AE-C230-67D5C5007679}"/>
          </ac:spMkLst>
        </pc:spChg>
        <pc:spChg chg="del">
          <ac:chgData name="Yifan Jiang" userId="S::yifanj@uchicago.edu::bb48f0ef-307d-4e33-af26-a43b581ca0b2" providerId="AD" clId="Web-{FCA04DB5-E6AF-93DF-3D52-FCB7AE30F178}" dt="2022-05-29T20:45:47.463" v="713"/>
          <ac:spMkLst>
            <pc:docMk/>
            <pc:sldMk cId="3226332106" sldId="309"/>
            <ac:spMk id="10" creationId="{8E72FD5E-C4C6-4757-D762-49198E43E3C0}"/>
          </ac:spMkLst>
        </pc:spChg>
        <pc:spChg chg="add mod">
          <ac:chgData name="Yifan Jiang" userId="S::yifanj@uchicago.edu::bb48f0ef-307d-4e33-af26-a43b581ca0b2" providerId="AD" clId="Web-{FCA04DB5-E6AF-93DF-3D52-FCB7AE30F178}" dt="2022-05-29T21:09:30.709" v="1341" actId="20577"/>
          <ac:spMkLst>
            <pc:docMk/>
            <pc:sldMk cId="3226332106" sldId="309"/>
            <ac:spMk id="12" creationId="{237DFD26-54C1-B5D9-7D8A-28ACC86ED97E}"/>
          </ac:spMkLst>
        </pc:spChg>
        <pc:spChg chg="add mod">
          <ac:chgData name="Yifan Jiang" userId="S::yifanj@uchicago.edu::bb48f0ef-307d-4e33-af26-a43b581ca0b2" providerId="AD" clId="Web-{FCA04DB5-E6AF-93DF-3D52-FCB7AE30F178}" dt="2022-05-29T20:47:08.918" v="735" actId="1076"/>
          <ac:spMkLst>
            <pc:docMk/>
            <pc:sldMk cId="3226332106" sldId="309"/>
            <ac:spMk id="14" creationId="{A31B5290-A7F9-3537-CA42-6E1B07DC16AD}"/>
          </ac:spMkLst>
        </pc:spChg>
        <pc:spChg chg="add mod">
          <ac:chgData name="Yifan Jiang" userId="S::yifanj@uchicago.edu::bb48f0ef-307d-4e33-af26-a43b581ca0b2" providerId="AD" clId="Web-{FCA04DB5-E6AF-93DF-3D52-FCB7AE30F178}" dt="2022-05-29T21:08:49.364" v="1323" actId="20577"/>
          <ac:spMkLst>
            <pc:docMk/>
            <pc:sldMk cId="3226332106" sldId="309"/>
            <ac:spMk id="15" creationId="{0BE86197-D392-2528-548A-34D1DCFEE18A}"/>
          </ac:spMkLst>
        </pc:spChg>
        <pc:spChg chg="add mod">
          <ac:chgData name="Yifan Jiang" userId="S::yifanj@uchicago.edu::bb48f0ef-307d-4e33-af26-a43b581ca0b2" providerId="AD" clId="Web-{FCA04DB5-E6AF-93DF-3D52-FCB7AE30F178}" dt="2022-05-29T20:47:08.918" v="737" actId="1076"/>
          <ac:spMkLst>
            <pc:docMk/>
            <pc:sldMk cId="3226332106" sldId="309"/>
            <ac:spMk id="16" creationId="{D093C386-0EEF-AF7E-026B-E5868062E4A7}"/>
          </ac:spMkLst>
        </pc:spChg>
        <pc:spChg chg="add mod">
          <ac:chgData name="Yifan Jiang" userId="S::yifanj@uchicago.edu::bb48f0ef-307d-4e33-af26-a43b581ca0b2" providerId="AD" clId="Web-{FCA04DB5-E6AF-93DF-3D52-FCB7AE30F178}" dt="2022-05-29T20:47:08.934" v="739" actId="1076"/>
          <ac:spMkLst>
            <pc:docMk/>
            <pc:sldMk cId="3226332106" sldId="309"/>
            <ac:spMk id="18" creationId="{C4B55C20-BA0F-9335-103C-C3C0473119DA}"/>
          </ac:spMkLst>
        </pc:spChg>
        <pc:spChg chg="del">
          <ac:chgData name="Yifan Jiang" userId="S::yifanj@uchicago.edu::bb48f0ef-307d-4e33-af26-a43b581ca0b2" providerId="AD" clId="Web-{FCA04DB5-E6AF-93DF-3D52-FCB7AE30F178}" dt="2022-05-29T20:45:31.259" v="706"/>
          <ac:spMkLst>
            <pc:docMk/>
            <pc:sldMk cId="3226332106" sldId="309"/>
            <ac:spMk id="20" creationId="{4E95B515-61B1-2EF6-AD93-EF81C25C374C}"/>
          </ac:spMkLst>
        </pc:spChg>
        <pc:spChg chg="add mod">
          <ac:chgData name="Yifan Jiang" userId="S::yifanj@uchicago.edu::bb48f0ef-307d-4e33-af26-a43b581ca0b2" providerId="AD" clId="Web-{FCA04DB5-E6AF-93DF-3D52-FCB7AE30F178}" dt="2022-05-29T20:47:08.949" v="740" actId="1076"/>
          <ac:spMkLst>
            <pc:docMk/>
            <pc:sldMk cId="3226332106" sldId="309"/>
            <ac:spMk id="23" creationId="{28A6DCAA-2DFF-7FB0-3272-6240FA73061D}"/>
          </ac:spMkLst>
        </pc:spChg>
        <pc:spChg chg="add mod">
          <ac:chgData name="Yifan Jiang" userId="S::yifanj@uchicago.edu::bb48f0ef-307d-4e33-af26-a43b581ca0b2" providerId="AD" clId="Web-{FCA04DB5-E6AF-93DF-3D52-FCB7AE30F178}" dt="2022-05-29T20:47:08.949" v="741" actId="1076"/>
          <ac:spMkLst>
            <pc:docMk/>
            <pc:sldMk cId="3226332106" sldId="309"/>
            <ac:spMk id="24" creationId="{2172CB53-38B9-59FC-1F0C-B85955C83FEC}"/>
          </ac:spMkLst>
        </pc:spChg>
        <pc:spChg chg="add">
          <ac:chgData name="Yifan Jiang" userId="S::yifanj@uchicago.edu::bb48f0ef-307d-4e33-af26-a43b581ca0b2" providerId="AD" clId="Web-{FCA04DB5-E6AF-93DF-3D52-FCB7AE30F178}" dt="2022-05-29T20:46:36.995" v="732"/>
          <ac:spMkLst>
            <pc:docMk/>
            <pc:sldMk cId="3226332106" sldId="309"/>
            <ac:spMk id="31" creationId="{F3517B2B-61B5-4549-F8BE-96849B8DEB94}"/>
          </ac:spMkLst>
        </pc:spChg>
        <pc:grpChg chg="del">
          <ac:chgData name="Yifan Jiang" userId="S::yifanj@uchicago.edu::bb48f0ef-307d-4e33-af26-a43b581ca0b2" providerId="AD" clId="Web-{FCA04DB5-E6AF-93DF-3D52-FCB7AE30F178}" dt="2022-05-29T20:45:29.056" v="705"/>
          <ac:grpSpMkLst>
            <pc:docMk/>
            <pc:sldMk cId="3226332106" sldId="309"/>
            <ac:grpSpMk id="19" creationId="{384ED0CB-8A72-BEAA-ED6E-A91846243760}"/>
          </ac:grpSpMkLst>
        </pc:grpChg>
        <pc:grpChg chg="add">
          <ac:chgData name="Yifan Jiang" userId="S::yifanj@uchicago.edu::bb48f0ef-307d-4e33-af26-a43b581ca0b2" providerId="AD" clId="Web-{FCA04DB5-E6AF-93DF-3D52-FCB7AE30F178}" dt="2022-05-29T20:46:36.980" v="731"/>
          <ac:grpSpMkLst>
            <pc:docMk/>
            <pc:sldMk cId="3226332106" sldId="309"/>
            <ac:grpSpMk id="29" creationId="{8A32518C-0860-73D6-496B-F3B31A73E401}"/>
          </ac:grpSpMkLst>
        </pc:grpChg>
        <pc:graphicFrameChg chg="del">
          <ac:chgData name="Yifan Jiang" userId="S::yifanj@uchicago.edu::bb48f0ef-307d-4e33-af26-a43b581ca0b2" providerId="AD" clId="Web-{FCA04DB5-E6AF-93DF-3D52-FCB7AE30F178}" dt="2022-05-29T20:45:45.369" v="712"/>
          <ac:graphicFrameMkLst>
            <pc:docMk/>
            <pc:sldMk cId="3226332106" sldId="309"/>
            <ac:graphicFrameMk id="7" creationId="{48B0C91C-A198-799A-CE09-1D89BA9697C9}"/>
          </ac:graphicFrameMkLst>
        </pc:graphicFrameChg>
        <pc:graphicFrameChg chg="del">
          <ac:chgData name="Yifan Jiang" userId="S::yifanj@uchicago.edu::bb48f0ef-307d-4e33-af26-a43b581ca0b2" providerId="AD" clId="Web-{FCA04DB5-E6AF-93DF-3D52-FCB7AE30F178}" dt="2022-05-29T20:45:50.775" v="715"/>
          <ac:graphicFrameMkLst>
            <pc:docMk/>
            <pc:sldMk cId="3226332106" sldId="309"/>
            <ac:graphicFrameMk id="8" creationId="{10A1D2DC-03D7-2C0A-0F29-8ECB6B86327E}"/>
          </ac:graphicFrameMkLst>
        </pc:graphicFrameChg>
        <pc:picChg chg="del">
          <ac:chgData name="Yifan Jiang" userId="S::yifanj@uchicago.edu::bb48f0ef-307d-4e33-af26-a43b581ca0b2" providerId="AD" clId="Web-{FCA04DB5-E6AF-93DF-3D52-FCB7AE30F178}" dt="2022-05-29T20:45:42.322" v="710"/>
          <ac:picMkLst>
            <pc:docMk/>
            <pc:sldMk cId="3226332106" sldId="309"/>
            <ac:picMk id="11" creationId="{8EAB51DA-69FA-610B-9B96-F42B0194A70D}"/>
          </ac:picMkLst>
        </pc:picChg>
        <pc:picChg chg="add mod">
          <ac:chgData name="Yifan Jiang" userId="S::yifanj@uchicago.edu::bb48f0ef-307d-4e33-af26-a43b581ca0b2" providerId="AD" clId="Web-{FCA04DB5-E6AF-93DF-3D52-FCB7AE30F178}" dt="2022-05-29T20:47:08.902" v="734" actId="1076"/>
          <ac:picMkLst>
            <pc:docMk/>
            <pc:sldMk cId="3226332106" sldId="309"/>
            <ac:picMk id="13" creationId="{4C6F2F0C-24F9-267A-E28D-82DDCF8CA397}"/>
          </ac:picMkLst>
        </pc:picChg>
        <pc:picChg chg="add mod">
          <ac:chgData name="Yifan Jiang" userId="S::yifanj@uchicago.edu::bb48f0ef-307d-4e33-af26-a43b581ca0b2" providerId="AD" clId="Web-{FCA04DB5-E6AF-93DF-3D52-FCB7AE30F178}" dt="2022-05-29T20:47:08.934" v="738" actId="1076"/>
          <ac:picMkLst>
            <pc:docMk/>
            <pc:sldMk cId="3226332106" sldId="309"/>
            <ac:picMk id="17" creationId="{C1CDCBBA-E9C0-1FFB-B18D-4DF6485B81AB}"/>
          </ac:picMkLst>
        </pc:picChg>
        <pc:picChg chg="add mod">
          <ac:chgData name="Yifan Jiang" userId="S::yifanj@uchicago.edu::bb48f0ef-307d-4e33-af26-a43b581ca0b2" providerId="AD" clId="Web-{FCA04DB5-E6AF-93DF-3D52-FCB7AE30F178}" dt="2022-05-29T20:47:08.965" v="742" actId="1076"/>
          <ac:picMkLst>
            <pc:docMk/>
            <pc:sldMk cId="3226332106" sldId="309"/>
            <ac:picMk id="25" creationId="{B1EABF57-BF80-ECCE-16C7-EDAE5F42DAD0}"/>
          </ac:picMkLst>
        </pc:picChg>
      </pc:sldChg>
      <pc:sldChg chg="addSp delSp modSp add mod replId modClrScheme chgLayout">
        <pc:chgData name="Yifan Jiang" userId="S::yifanj@uchicago.edu::bb48f0ef-307d-4e33-af26-a43b581ca0b2" providerId="AD" clId="Web-{FCA04DB5-E6AF-93DF-3D52-FCB7AE30F178}" dt="2022-05-29T21:04:33.263" v="1286"/>
        <pc:sldMkLst>
          <pc:docMk/>
          <pc:sldMk cId="868563982" sldId="310"/>
        </pc:sldMkLst>
        <pc:spChg chg="add mod">
          <ac:chgData name="Yifan Jiang" userId="S::yifanj@uchicago.edu::bb48f0ef-307d-4e33-af26-a43b581ca0b2" providerId="AD" clId="Web-{FCA04DB5-E6AF-93DF-3D52-FCB7AE30F178}" dt="2022-05-29T20:48:33.001" v="805" actId="1076"/>
          <ac:spMkLst>
            <pc:docMk/>
            <pc:sldMk cId="868563982" sldId="310"/>
            <ac:spMk id="2" creationId="{E7C2FC6B-DA37-E588-B71C-BD1F8B03AE7B}"/>
          </ac:spMkLst>
        </pc:spChg>
        <pc:spChg chg="add mod">
          <ac:chgData name="Yifan Jiang" userId="S::yifanj@uchicago.edu::bb48f0ef-307d-4e33-af26-a43b581ca0b2" providerId="AD" clId="Web-{FCA04DB5-E6AF-93DF-3D52-FCB7AE30F178}" dt="2022-05-29T20:48:33.001" v="806" actId="1076"/>
          <ac:spMkLst>
            <pc:docMk/>
            <pc:sldMk cId="868563982" sldId="310"/>
            <ac:spMk id="3" creationId="{4D782225-F3C2-A029-6189-8D1298E5FD27}"/>
          </ac:spMkLst>
        </pc:spChg>
        <pc:spChg chg="add mod">
          <ac:chgData name="Yifan Jiang" userId="S::yifanj@uchicago.edu::bb48f0ef-307d-4e33-af26-a43b581ca0b2" providerId="AD" clId="Web-{FCA04DB5-E6AF-93DF-3D52-FCB7AE30F178}" dt="2022-05-29T20:48:33.017" v="807" actId="1076"/>
          <ac:spMkLst>
            <pc:docMk/>
            <pc:sldMk cId="868563982" sldId="310"/>
            <ac:spMk id="4" creationId="{D850132E-9C26-AD90-04FA-667B26A2D27F}"/>
          </ac:spMkLst>
        </pc:spChg>
        <pc:spChg chg="add mod">
          <ac:chgData name="Yifan Jiang" userId="S::yifanj@uchicago.edu::bb48f0ef-307d-4e33-af26-a43b581ca0b2" providerId="AD" clId="Web-{FCA04DB5-E6AF-93DF-3D52-FCB7AE30F178}" dt="2022-05-29T20:48:33.017" v="808" actId="1076"/>
          <ac:spMkLst>
            <pc:docMk/>
            <pc:sldMk cId="868563982" sldId="310"/>
            <ac:spMk id="5" creationId="{2AE728CB-39E2-0490-2F64-A6EE735BA595}"/>
          </ac:spMkLst>
        </pc:spChg>
        <pc:spChg chg="add mod">
          <ac:chgData name="Yifan Jiang" userId="S::yifanj@uchicago.edu::bb48f0ef-307d-4e33-af26-a43b581ca0b2" providerId="AD" clId="Web-{FCA04DB5-E6AF-93DF-3D52-FCB7AE30F178}" dt="2022-05-29T20:48:33.033" v="809" actId="1076"/>
          <ac:spMkLst>
            <pc:docMk/>
            <pc:sldMk cId="868563982" sldId="310"/>
            <ac:spMk id="6" creationId="{263762B6-6B67-9873-DF69-A5EEC93E04D9}"/>
          </ac:spMkLst>
        </pc:spChg>
        <pc:spChg chg="add mod">
          <ac:chgData name="Yifan Jiang" userId="S::yifanj@uchicago.edu::bb48f0ef-307d-4e33-af26-a43b581ca0b2" providerId="AD" clId="Web-{FCA04DB5-E6AF-93DF-3D52-FCB7AE30F178}" dt="2022-05-29T20:47:56.297" v="775" actId="1076"/>
          <ac:spMkLst>
            <pc:docMk/>
            <pc:sldMk cId="868563982" sldId="310"/>
            <ac:spMk id="7" creationId="{C3B4A9CA-CB00-408B-6312-EEC4108AF660}"/>
          </ac:spMkLst>
        </pc:spChg>
        <pc:spChg chg="add mod">
          <ac:chgData name="Yifan Jiang" userId="S::yifanj@uchicago.edu::bb48f0ef-307d-4e33-af26-a43b581ca0b2" providerId="AD" clId="Web-{FCA04DB5-E6AF-93DF-3D52-FCB7AE30F178}" dt="2022-05-29T20:47:56.313" v="777" actId="1076"/>
          <ac:spMkLst>
            <pc:docMk/>
            <pc:sldMk cId="868563982" sldId="310"/>
            <ac:spMk id="9" creationId="{51A0283E-D0F8-FA83-4B6F-3A37860CA33D}"/>
          </ac:spMkLst>
        </pc:spChg>
        <pc:spChg chg="add mod">
          <ac:chgData name="Yifan Jiang" userId="S::yifanj@uchicago.edu::bb48f0ef-307d-4e33-af26-a43b581ca0b2" providerId="AD" clId="Web-{FCA04DB5-E6AF-93DF-3D52-FCB7AE30F178}" dt="2022-05-29T20:47:56.313" v="778" actId="1076"/>
          <ac:spMkLst>
            <pc:docMk/>
            <pc:sldMk cId="868563982" sldId="310"/>
            <ac:spMk id="10" creationId="{5F34D298-6D9D-9543-9451-CA8F40F92D78}"/>
          </ac:spMkLst>
        </pc:spChg>
        <pc:spChg chg="del">
          <ac:chgData name="Yifan Jiang" userId="S::yifanj@uchicago.edu::bb48f0ef-307d-4e33-af26-a43b581ca0b2" providerId="AD" clId="Web-{FCA04DB5-E6AF-93DF-3D52-FCB7AE30F178}" dt="2022-05-29T20:47:22.481" v="746"/>
          <ac:spMkLst>
            <pc:docMk/>
            <pc:sldMk cId="868563982" sldId="310"/>
            <ac:spMk id="12" creationId="{237DFD26-54C1-B5D9-7D8A-28ACC86ED97E}"/>
          </ac:spMkLst>
        </pc:spChg>
        <pc:spChg chg="del">
          <ac:chgData name="Yifan Jiang" userId="S::yifanj@uchicago.edu::bb48f0ef-307d-4e33-af26-a43b581ca0b2" providerId="AD" clId="Web-{FCA04DB5-E6AF-93DF-3D52-FCB7AE30F178}" dt="2022-05-29T20:47:25.340" v="754"/>
          <ac:spMkLst>
            <pc:docMk/>
            <pc:sldMk cId="868563982" sldId="310"/>
            <ac:spMk id="14" creationId="{A31B5290-A7F9-3537-CA42-6E1B07DC16AD}"/>
          </ac:spMkLst>
        </pc:spChg>
        <pc:spChg chg="del">
          <ac:chgData name="Yifan Jiang" userId="S::yifanj@uchicago.edu::bb48f0ef-307d-4e33-af26-a43b581ca0b2" providerId="AD" clId="Web-{FCA04DB5-E6AF-93DF-3D52-FCB7AE30F178}" dt="2022-05-29T20:47:25.340" v="753"/>
          <ac:spMkLst>
            <pc:docMk/>
            <pc:sldMk cId="868563982" sldId="310"/>
            <ac:spMk id="15" creationId="{0BE86197-D392-2528-548A-34D1DCFEE18A}"/>
          </ac:spMkLst>
        </pc:spChg>
        <pc:spChg chg="del">
          <ac:chgData name="Yifan Jiang" userId="S::yifanj@uchicago.edu::bb48f0ef-307d-4e33-af26-a43b581ca0b2" providerId="AD" clId="Web-{FCA04DB5-E6AF-93DF-3D52-FCB7AE30F178}" dt="2022-05-29T20:47:25.340" v="752"/>
          <ac:spMkLst>
            <pc:docMk/>
            <pc:sldMk cId="868563982" sldId="310"/>
            <ac:spMk id="16" creationId="{D093C386-0EEF-AF7E-026B-E5868062E4A7}"/>
          </ac:spMkLst>
        </pc:spChg>
        <pc:spChg chg="del">
          <ac:chgData name="Yifan Jiang" userId="S::yifanj@uchicago.edu::bb48f0ef-307d-4e33-af26-a43b581ca0b2" providerId="AD" clId="Web-{FCA04DB5-E6AF-93DF-3D52-FCB7AE30F178}" dt="2022-05-29T20:47:25.340" v="750"/>
          <ac:spMkLst>
            <pc:docMk/>
            <pc:sldMk cId="868563982" sldId="310"/>
            <ac:spMk id="18" creationId="{C4B55C20-BA0F-9335-103C-C3C0473119DA}"/>
          </ac:spMkLst>
        </pc:spChg>
        <pc:spChg chg="del">
          <ac:chgData name="Yifan Jiang" userId="S::yifanj@uchicago.edu::bb48f0ef-307d-4e33-af26-a43b581ca0b2" providerId="AD" clId="Web-{FCA04DB5-E6AF-93DF-3D52-FCB7AE30F178}" dt="2022-05-29T20:47:25.340" v="749"/>
          <ac:spMkLst>
            <pc:docMk/>
            <pc:sldMk cId="868563982" sldId="310"/>
            <ac:spMk id="23" creationId="{28A6DCAA-2DFF-7FB0-3272-6240FA73061D}"/>
          </ac:spMkLst>
        </pc:spChg>
        <pc:spChg chg="del">
          <ac:chgData name="Yifan Jiang" userId="S::yifanj@uchicago.edu::bb48f0ef-307d-4e33-af26-a43b581ca0b2" providerId="AD" clId="Web-{FCA04DB5-E6AF-93DF-3D52-FCB7AE30F178}" dt="2022-05-29T20:47:25.340" v="748"/>
          <ac:spMkLst>
            <pc:docMk/>
            <pc:sldMk cId="868563982" sldId="310"/>
            <ac:spMk id="24" creationId="{2172CB53-38B9-59FC-1F0C-B85955C83FEC}"/>
          </ac:spMkLst>
        </pc:spChg>
        <pc:spChg chg="mod">
          <ac:chgData name="Yifan Jiang" userId="S::yifanj@uchicago.edu::bb48f0ef-307d-4e33-af26-a43b581ca0b2" providerId="AD" clId="Web-{FCA04DB5-E6AF-93DF-3D52-FCB7AE30F178}" dt="2022-05-29T20:48:13.641" v="804" actId="20577"/>
          <ac:spMkLst>
            <pc:docMk/>
            <pc:sldMk cId="868563982" sldId="310"/>
            <ac:spMk id="31" creationId="{F3517B2B-61B5-4549-F8BE-96849B8DEB94}"/>
          </ac:spMkLst>
        </pc:spChg>
        <pc:picChg chg="add mod">
          <ac:chgData name="Yifan Jiang" userId="S::yifanj@uchicago.edu::bb48f0ef-307d-4e33-af26-a43b581ca0b2" providerId="AD" clId="Web-{FCA04DB5-E6AF-93DF-3D52-FCB7AE30F178}" dt="2022-05-29T20:47:56.297" v="776" actId="1076"/>
          <ac:picMkLst>
            <pc:docMk/>
            <pc:sldMk cId="868563982" sldId="310"/>
            <ac:picMk id="8" creationId="{3E554126-55AB-91E9-FB5F-7CAC5B89FD18}"/>
          </ac:picMkLst>
        </pc:picChg>
        <pc:picChg chg="add mod">
          <ac:chgData name="Yifan Jiang" userId="S::yifanj@uchicago.edu::bb48f0ef-307d-4e33-af26-a43b581ca0b2" providerId="AD" clId="Web-{FCA04DB5-E6AF-93DF-3D52-FCB7AE30F178}" dt="2022-05-29T20:48:33.048" v="810" actId="1076"/>
          <ac:picMkLst>
            <pc:docMk/>
            <pc:sldMk cId="868563982" sldId="310"/>
            <ac:picMk id="11" creationId="{52AC7A4C-617F-8A0C-3AFC-984B66A1C7E2}"/>
          </ac:picMkLst>
        </pc:picChg>
        <pc:picChg chg="del">
          <ac:chgData name="Yifan Jiang" userId="S::yifanj@uchicago.edu::bb48f0ef-307d-4e33-af26-a43b581ca0b2" providerId="AD" clId="Web-{FCA04DB5-E6AF-93DF-3D52-FCB7AE30F178}" dt="2022-05-29T20:47:21.184" v="745"/>
          <ac:picMkLst>
            <pc:docMk/>
            <pc:sldMk cId="868563982" sldId="310"/>
            <ac:picMk id="13" creationId="{4C6F2F0C-24F9-267A-E28D-82DDCF8CA397}"/>
          </ac:picMkLst>
        </pc:picChg>
        <pc:picChg chg="del">
          <ac:chgData name="Yifan Jiang" userId="S::yifanj@uchicago.edu::bb48f0ef-307d-4e33-af26-a43b581ca0b2" providerId="AD" clId="Web-{FCA04DB5-E6AF-93DF-3D52-FCB7AE30F178}" dt="2022-05-29T20:47:25.340" v="751"/>
          <ac:picMkLst>
            <pc:docMk/>
            <pc:sldMk cId="868563982" sldId="310"/>
            <ac:picMk id="17" creationId="{C1CDCBBA-E9C0-1FFB-B18D-4DF6485B81AB}"/>
          </ac:picMkLst>
        </pc:picChg>
        <pc:picChg chg="add mod">
          <ac:chgData name="Yifan Jiang" userId="S::yifanj@uchicago.edu::bb48f0ef-307d-4e33-af26-a43b581ca0b2" providerId="AD" clId="Web-{FCA04DB5-E6AF-93DF-3D52-FCB7AE30F178}" dt="2022-05-29T20:48:33.080" v="811" actId="1076"/>
          <ac:picMkLst>
            <pc:docMk/>
            <pc:sldMk cId="868563982" sldId="310"/>
            <ac:picMk id="19" creationId="{EB796247-3136-6F78-DE8E-9290B2767FD3}"/>
          </ac:picMkLst>
        </pc:picChg>
        <pc:picChg chg="add mod">
          <ac:chgData name="Yifan Jiang" userId="S::yifanj@uchicago.edu::bb48f0ef-307d-4e33-af26-a43b581ca0b2" providerId="AD" clId="Web-{FCA04DB5-E6AF-93DF-3D52-FCB7AE30F178}" dt="2022-05-29T20:48:33.095" v="812" actId="1076"/>
          <ac:picMkLst>
            <pc:docMk/>
            <pc:sldMk cId="868563982" sldId="310"/>
            <ac:picMk id="20" creationId="{41271E8F-B937-A7FD-19A8-72DB792530F6}"/>
          </ac:picMkLst>
        </pc:picChg>
        <pc:picChg chg="add mod">
          <ac:chgData name="Yifan Jiang" userId="S::yifanj@uchicago.edu::bb48f0ef-307d-4e33-af26-a43b581ca0b2" providerId="AD" clId="Web-{FCA04DB5-E6AF-93DF-3D52-FCB7AE30F178}" dt="2022-05-29T20:48:33.111" v="813" actId="1076"/>
          <ac:picMkLst>
            <pc:docMk/>
            <pc:sldMk cId="868563982" sldId="310"/>
            <ac:picMk id="21" creationId="{0B1AF084-88DE-6A11-E5E8-58DBAAF095CF}"/>
          </ac:picMkLst>
        </pc:picChg>
        <pc:picChg chg="add mod">
          <ac:chgData name="Yifan Jiang" userId="S::yifanj@uchicago.edu::bb48f0ef-307d-4e33-af26-a43b581ca0b2" providerId="AD" clId="Web-{FCA04DB5-E6AF-93DF-3D52-FCB7AE30F178}" dt="2022-05-29T20:48:33.126" v="814" actId="1076"/>
          <ac:picMkLst>
            <pc:docMk/>
            <pc:sldMk cId="868563982" sldId="310"/>
            <ac:picMk id="22" creationId="{A8AD1DFF-0C13-BFD6-334D-B3DA7BA4A794}"/>
          </ac:picMkLst>
        </pc:picChg>
        <pc:picChg chg="del">
          <ac:chgData name="Yifan Jiang" userId="S::yifanj@uchicago.edu::bb48f0ef-307d-4e33-af26-a43b581ca0b2" providerId="AD" clId="Web-{FCA04DB5-E6AF-93DF-3D52-FCB7AE30F178}" dt="2022-05-29T20:47:25.340" v="747"/>
          <ac:picMkLst>
            <pc:docMk/>
            <pc:sldMk cId="868563982" sldId="310"/>
            <ac:picMk id="25" creationId="{B1EABF57-BF80-ECCE-16C7-EDAE5F42DAD0}"/>
          </ac:picMkLst>
        </pc:picChg>
      </pc:sldChg>
      <pc:sldChg chg="addSp delSp modSp add mod replId modClrScheme delDesignElem chgLayout">
        <pc:chgData name="Yifan Jiang" userId="S::yifanj@uchicago.edu::bb48f0ef-307d-4e33-af26-a43b581ca0b2" providerId="AD" clId="Web-{FCA04DB5-E6AF-93DF-3D52-FCB7AE30F178}" dt="2022-05-29T21:04:33.263" v="1286"/>
        <pc:sldMkLst>
          <pc:docMk/>
          <pc:sldMk cId="1369493025" sldId="311"/>
        </pc:sldMkLst>
        <pc:spChg chg="add mod">
          <ac:chgData name="Yifan Jiang" userId="S::yifanj@uchicago.edu::bb48f0ef-307d-4e33-af26-a43b581ca0b2" providerId="AD" clId="Web-{FCA04DB5-E6AF-93DF-3D52-FCB7AE30F178}" dt="2022-05-29T20:52:07.882" v="917" actId="1076"/>
          <ac:spMkLst>
            <pc:docMk/>
            <pc:sldMk cId="1369493025" sldId="311"/>
            <ac:spMk id="2" creationId="{1F890300-0B97-79C9-7852-D467FCA6DE22}"/>
          </ac:spMkLst>
        </pc:spChg>
        <pc:spChg chg="add mod">
          <ac:chgData name="Yifan Jiang" userId="S::yifanj@uchicago.edu::bb48f0ef-307d-4e33-af26-a43b581ca0b2" providerId="AD" clId="Web-{FCA04DB5-E6AF-93DF-3D52-FCB7AE30F178}" dt="2022-05-29T20:52:07.882" v="918" actId="1076"/>
          <ac:spMkLst>
            <pc:docMk/>
            <pc:sldMk cId="1369493025" sldId="311"/>
            <ac:spMk id="5" creationId="{F24D3121-8072-4B5F-27FD-4903E58FB0E2}"/>
          </ac:spMkLst>
        </pc:spChg>
        <pc:spChg chg="add mod">
          <ac:chgData name="Yifan Jiang" userId="S::yifanj@uchicago.edu::bb48f0ef-307d-4e33-af26-a43b581ca0b2" providerId="AD" clId="Web-{FCA04DB5-E6AF-93DF-3D52-FCB7AE30F178}" dt="2022-05-29T20:52:07.898" v="919" actId="1076"/>
          <ac:spMkLst>
            <pc:docMk/>
            <pc:sldMk cId="1369493025" sldId="311"/>
            <ac:spMk id="6" creationId="{A97B2444-3760-316D-C5DB-C432FF4FB923}"/>
          </ac:spMkLst>
        </pc:spChg>
        <pc:spChg chg="add mod">
          <ac:chgData name="Yifan Jiang" userId="S::yifanj@uchicago.edu::bb48f0ef-307d-4e33-af26-a43b581ca0b2" providerId="AD" clId="Web-{FCA04DB5-E6AF-93DF-3D52-FCB7AE30F178}" dt="2022-05-29T20:52:07.914" v="920" actId="1076"/>
          <ac:spMkLst>
            <pc:docMk/>
            <pc:sldMk cId="1369493025" sldId="311"/>
            <ac:spMk id="7" creationId="{B59107A1-CE93-545B-B324-16CB6C0F6948}"/>
          </ac:spMkLst>
        </pc:spChg>
        <pc:spChg chg="add mod">
          <ac:chgData name="Yifan Jiang" userId="S::yifanj@uchicago.edu::bb48f0ef-307d-4e33-af26-a43b581ca0b2" providerId="AD" clId="Web-{FCA04DB5-E6AF-93DF-3D52-FCB7AE30F178}" dt="2022-05-29T20:52:07.914" v="921" actId="1076"/>
          <ac:spMkLst>
            <pc:docMk/>
            <pc:sldMk cId="1369493025" sldId="311"/>
            <ac:spMk id="8" creationId="{270C75C1-944F-6A30-D118-71A2B7762548}"/>
          </ac:spMkLst>
        </pc:spChg>
        <pc:spChg chg="add mod">
          <ac:chgData name="Yifan Jiang" userId="S::yifanj@uchicago.edu::bb48f0ef-307d-4e33-af26-a43b581ca0b2" providerId="AD" clId="Web-{FCA04DB5-E6AF-93DF-3D52-FCB7AE30F178}" dt="2022-05-29T20:52:07.929" v="922" actId="1076"/>
          <ac:spMkLst>
            <pc:docMk/>
            <pc:sldMk cId="1369493025" sldId="311"/>
            <ac:spMk id="9" creationId="{9BBEF722-3964-EFC2-A889-25A709DC072A}"/>
          </ac:spMkLst>
        </pc:spChg>
        <pc:spChg chg="add mod">
          <ac:chgData name="Yifan Jiang" userId="S::yifanj@uchicago.edu::bb48f0ef-307d-4e33-af26-a43b581ca0b2" providerId="AD" clId="Web-{FCA04DB5-E6AF-93DF-3D52-FCB7AE30F178}" dt="2022-05-29T20:52:07.929" v="923" actId="1076"/>
          <ac:spMkLst>
            <pc:docMk/>
            <pc:sldMk cId="1369493025" sldId="311"/>
            <ac:spMk id="10" creationId="{BE12C527-1444-0EB9-BA23-A6CC704F1EAE}"/>
          </ac:spMkLst>
        </pc:spChg>
        <pc:spChg chg="del">
          <ac:chgData name="Yifan Jiang" userId="S::yifanj@uchicago.edu::bb48f0ef-307d-4e33-af26-a43b581ca0b2" providerId="AD" clId="Web-{FCA04DB5-E6AF-93DF-3D52-FCB7AE30F178}" dt="2022-05-29T20:51:08.068" v="871"/>
          <ac:spMkLst>
            <pc:docMk/>
            <pc:sldMk cId="1369493025" sldId="311"/>
            <ac:spMk id="11" creationId="{E68CF734-52D6-9BB7-208D-69FA6EF57C62}"/>
          </ac:spMkLst>
        </pc:spChg>
        <pc:spChg chg="add del">
          <ac:chgData name="Yifan Jiang" userId="S::yifanj@uchicago.edu::bb48f0ef-307d-4e33-af26-a43b581ca0b2" providerId="AD" clId="Web-{FCA04DB5-E6AF-93DF-3D52-FCB7AE30F178}" dt="2022-05-29T21:04:33.263" v="1286"/>
          <ac:spMkLst>
            <pc:docMk/>
            <pc:sldMk cId="1369493025" sldId="311"/>
            <ac:spMk id="12" creationId="{8761DDFE-071F-4200-B0AA-394476C2D2D6}"/>
          </ac:spMkLst>
        </pc:spChg>
        <pc:spChg chg="del">
          <ac:chgData name="Yifan Jiang" userId="S::yifanj@uchicago.edu::bb48f0ef-307d-4e33-af26-a43b581ca0b2" providerId="AD" clId="Web-{FCA04DB5-E6AF-93DF-3D52-FCB7AE30F178}" dt="2022-05-29T20:51:08.068" v="873"/>
          <ac:spMkLst>
            <pc:docMk/>
            <pc:sldMk cId="1369493025" sldId="311"/>
            <ac:spMk id="14" creationId="{7DA64DB2-7F07-F7CB-5ADC-F8116DF64C6E}"/>
          </ac:spMkLst>
        </pc:spChg>
        <pc:spChg chg="del">
          <ac:chgData name="Yifan Jiang" userId="S::yifanj@uchicago.edu::bb48f0ef-307d-4e33-af26-a43b581ca0b2" providerId="AD" clId="Web-{FCA04DB5-E6AF-93DF-3D52-FCB7AE30F178}" dt="2022-05-29T20:51:11.772" v="874"/>
          <ac:spMkLst>
            <pc:docMk/>
            <pc:sldMk cId="1369493025" sldId="311"/>
            <ac:spMk id="16" creationId="{8014F914-36E5-56E8-37D5-409730E485BA}"/>
          </ac:spMkLst>
        </pc:spChg>
        <pc:spChg chg="mod">
          <ac:chgData name="Yifan Jiang" userId="S::yifanj@uchicago.edu::bb48f0ef-307d-4e33-af26-a43b581ca0b2" providerId="AD" clId="Web-{FCA04DB5-E6AF-93DF-3D52-FCB7AE30F178}" dt="2022-05-29T20:51:31.538" v="885" actId="20577"/>
          <ac:spMkLst>
            <pc:docMk/>
            <pc:sldMk cId="1369493025" sldId="311"/>
            <ac:spMk id="27" creationId="{155A48AC-3CF5-20B9-4FDC-887515EDB1EB}"/>
          </ac:spMkLst>
        </pc:spChg>
        <pc:picChg chg="del">
          <ac:chgData name="Yifan Jiang" userId="S::yifanj@uchicago.edu::bb48f0ef-307d-4e33-af26-a43b581ca0b2" providerId="AD" clId="Web-{FCA04DB5-E6AF-93DF-3D52-FCB7AE30F178}" dt="2022-05-29T20:51:08.068" v="872"/>
          <ac:picMkLst>
            <pc:docMk/>
            <pc:sldMk cId="1369493025" sldId="311"/>
            <ac:picMk id="3" creationId="{F9E0887C-3A93-2B04-A403-36A7BA8C4B12}"/>
          </ac:picMkLst>
        </pc:picChg>
        <pc:picChg chg="del">
          <ac:chgData name="Yifan Jiang" userId="S::yifanj@uchicago.edu::bb48f0ef-307d-4e33-af26-a43b581ca0b2" providerId="AD" clId="Web-{FCA04DB5-E6AF-93DF-3D52-FCB7AE30F178}" dt="2022-05-29T20:51:08.068" v="870"/>
          <ac:picMkLst>
            <pc:docMk/>
            <pc:sldMk cId="1369493025" sldId="311"/>
            <ac:picMk id="4" creationId="{5DDDDF9B-9363-4F7E-BEEC-A698BD1C262D}"/>
          </ac:picMkLst>
        </pc:picChg>
        <pc:picChg chg="add mod">
          <ac:chgData name="Yifan Jiang" userId="S::yifanj@uchicago.edu::bb48f0ef-307d-4e33-af26-a43b581ca0b2" providerId="AD" clId="Web-{FCA04DB5-E6AF-93DF-3D52-FCB7AE30F178}" dt="2022-05-29T20:52:07.961" v="924" actId="1076"/>
          <ac:picMkLst>
            <pc:docMk/>
            <pc:sldMk cId="1369493025" sldId="311"/>
            <ac:picMk id="13" creationId="{760A2085-9438-B2C6-3343-B7D078C380A5}"/>
          </ac:picMkLst>
        </pc:picChg>
        <pc:picChg chg="add mod">
          <ac:chgData name="Yifan Jiang" userId="S::yifanj@uchicago.edu::bb48f0ef-307d-4e33-af26-a43b581ca0b2" providerId="AD" clId="Web-{FCA04DB5-E6AF-93DF-3D52-FCB7AE30F178}" dt="2022-05-29T20:52:07.976" v="925" actId="1076"/>
          <ac:picMkLst>
            <pc:docMk/>
            <pc:sldMk cId="1369493025" sldId="311"/>
            <ac:picMk id="15" creationId="{21519CA3-CBFF-283B-7B28-50C5FDBD9ACD}"/>
          </ac:picMkLst>
        </pc:picChg>
        <pc:picChg chg="add mod">
          <ac:chgData name="Yifan Jiang" userId="S::yifanj@uchicago.edu::bb48f0ef-307d-4e33-af26-a43b581ca0b2" providerId="AD" clId="Web-{FCA04DB5-E6AF-93DF-3D52-FCB7AE30F178}" dt="2022-05-29T20:52:07.992" v="926" actId="1076"/>
          <ac:picMkLst>
            <pc:docMk/>
            <pc:sldMk cId="1369493025" sldId="311"/>
            <ac:picMk id="17" creationId="{2E969A0E-03FD-7B0E-0ED2-DBE20B81AD87}"/>
          </ac:picMkLst>
        </pc:picChg>
      </pc:sldChg>
      <pc:sldChg chg="addSp delSp modSp add mod ord replId modClrScheme delDesignElem chgLayout">
        <pc:chgData name="Yifan Jiang" userId="S::yifanj@uchicago.edu::bb48f0ef-307d-4e33-af26-a43b581ca0b2" providerId="AD" clId="Web-{FCA04DB5-E6AF-93DF-3D52-FCB7AE30F178}" dt="2022-05-29T21:04:33.263" v="1286"/>
        <pc:sldMkLst>
          <pc:docMk/>
          <pc:sldMk cId="2408669890" sldId="312"/>
        </pc:sldMkLst>
        <pc:spChg chg="add mod">
          <ac:chgData name="Yifan Jiang" userId="S::yifanj@uchicago.edu::bb48f0ef-307d-4e33-af26-a43b581ca0b2" providerId="AD" clId="Web-{FCA04DB5-E6AF-93DF-3D52-FCB7AE30F178}" dt="2022-05-29T20:53:37.744" v="954" actId="1076"/>
          <ac:spMkLst>
            <pc:docMk/>
            <pc:sldMk cId="2408669890" sldId="312"/>
            <ac:spMk id="6" creationId="{C2194AF3-55BC-A19E-84A4-A7F1A019937A}"/>
          </ac:spMkLst>
        </pc:spChg>
        <pc:spChg chg="add mod">
          <ac:chgData name="Yifan Jiang" userId="S::yifanj@uchicago.edu::bb48f0ef-307d-4e33-af26-a43b581ca0b2" providerId="AD" clId="Web-{FCA04DB5-E6AF-93DF-3D52-FCB7AE30F178}" dt="2022-05-29T20:53:44.823" v="959" actId="1076"/>
          <ac:spMkLst>
            <pc:docMk/>
            <pc:sldMk cId="2408669890" sldId="312"/>
            <ac:spMk id="7" creationId="{953CBE24-F4D0-32E1-BCFA-FAAB62A490A8}"/>
          </ac:spMkLst>
        </pc:spChg>
        <pc:spChg chg="add mod">
          <ac:chgData name="Yifan Jiang" userId="S::yifanj@uchicago.edu::bb48f0ef-307d-4e33-af26-a43b581ca0b2" providerId="AD" clId="Web-{FCA04DB5-E6AF-93DF-3D52-FCB7AE30F178}" dt="2022-05-29T20:53:44.823" v="960" actId="1076"/>
          <ac:spMkLst>
            <pc:docMk/>
            <pc:sldMk cId="2408669890" sldId="312"/>
            <ac:spMk id="8" creationId="{C14D463E-0053-D233-6D5E-1313ABB1F7A0}"/>
          </ac:spMkLst>
        </pc:spChg>
        <pc:spChg chg="del">
          <ac:chgData name="Yifan Jiang" userId="S::yifanj@uchicago.edu::bb48f0ef-307d-4e33-af26-a43b581ca0b2" providerId="AD" clId="Web-{FCA04DB5-E6AF-93DF-3D52-FCB7AE30F178}" dt="2022-05-29T20:52:56.868" v="931"/>
          <ac:spMkLst>
            <pc:docMk/>
            <pc:sldMk cId="2408669890" sldId="312"/>
            <ac:spMk id="11" creationId="{E68CF734-52D6-9BB7-208D-69FA6EF57C62}"/>
          </ac:spMkLst>
        </pc:spChg>
        <pc:spChg chg="add del">
          <ac:chgData name="Yifan Jiang" userId="S::yifanj@uchicago.edu::bb48f0ef-307d-4e33-af26-a43b581ca0b2" providerId="AD" clId="Web-{FCA04DB5-E6AF-93DF-3D52-FCB7AE30F178}" dt="2022-05-29T21:04:33.263" v="1286"/>
          <ac:spMkLst>
            <pc:docMk/>
            <pc:sldMk cId="2408669890" sldId="312"/>
            <ac:spMk id="12" creationId="{8761DDFE-071F-4200-B0AA-394476C2D2D6}"/>
          </ac:spMkLst>
        </pc:spChg>
        <pc:spChg chg="del">
          <ac:chgData name="Yifan Jiang" userId="S::yifanj@uchicago.edu::bb48f0ef-307d-4e33-af26-a43b581ca0b2" providerId="AD" clId="Web-{FCA04DB5-E6AF-93DF-3D52-FCB7AE30F178}" dt="2022-05-29T20:53:05.978" v="936"/>
          <ac:spMkLst>
            <pc:docMk/>
            <pc:sldMk cId="2408669890" sldId="312"/>
            <ac:spMk id="14" creationId="{7DA64DB2-7F07-F7CB-5ADC-F8116DF64C6E}"/>
          </ac:spMkLst>
        </pc:spChg>
        <pc:spChg chg="del">
          <ac:chgData name="Yifan Jiang" userId="S::yifanj@uchicago.edu::bb48f0ef-307d-4e33-af26-a43b581ca0b2" providerId="AD" clId="Web-{FCA04DB5-E6AF-93DF-3D52-FCB7AE30F178}" dt="2022-05-29T20:53:02.743" v="934"/>
          <ac:spMkLst>
            <pc:docMk/>
            <pc:sldMk cId="2408669890" sldId="312"/>
            <ac:spMk id="16" creationId="{8014F914-36E5-56E8-37D5-409730E485BA}"/>
          </ac:spMkLst>
        </pc:spChg>
        <pc:spChg chg="add del mod">
          <ac:chgData name="Yifan Jiang" userId="S::yifanj@uchicago.edu::bb48f0ef-307d-4e33-af26-a43b581ca0b2" providerId="AD" clId="Web-{FCA04DB5-E6AF-93DF-3D52-FCB7AE30F178}" dt="2022-05-29T20:53:19.150" v="945" actId="20577"/>
          <ac:spMkLst>
            <pc:docMk/>
            <pc:sldMk cId="2408669890" sldId="312"/>
            <ac:spMk id="27" creationId="{155A48AC-3CF5-20B9-4FDC-887515EDB1EB}"/>
          </ac:spMkLst>
        </pc:spChg>
        <pc:picChg chg="add mod">
          <ac:chgData name="Yifan Jiang" userId="S::yifanj@uchicago.edu::bb48f0ef-307d-4e33-af26-a43b581ca0b2" providerId="AD" clId="Web-{FCA04DB5-E6AF-93DF-3D52-FCB7AE30F178}" dt="2022-05-29T20:53:44.776" v="957" actId="1076"/>
          <ac:picMkLst>
            <pc:docMk/>
            <pc:sldMk cId="2408669890" sldId="312"/>
            <ac:picMk id="2" creationId="{6B588F2E-1570-458D-F503-1E3C9B71D0F7}"/>
          </ac:picMkLst>
        </pc:picChg>
        <pc:picChg chg="del">
          <ac:chgData name="Yifan Jiang" userId="S::yifanj@uchicago.edu::bb48f0ef-307d-4e33-af26-a43b581ca0b2" providerId="AD" clId="Web-{FCA04DB5-E6AF-93DF-3D52-FCB7AE30F178}" dt="2022-05-29T20:52:54.415" v="930"/>
          <ac:picMkLst>
            <pc:docMk/>
            <pc:sldMk cId="2408669890" sldId="312"/>
            <ac:picMk id="3" creationId="{F9E0887C-3A93-2B04-A403-36A7BA8C4B12}"/>
          </ac:picMkLst>
        </pc:picChg>
        <pc:picChg chg="del">
          <ac:chgData name="Yifan Jiang" userId="S::yifanj@uchicago.edu::bb48f0ef-307d-4e33-af26-a43b581ca0b2" providerId="AD" clId="Web-{FCA04DB5-E6AF-93DF-3D52-FCB7AE30F178}" dt="2022-05-29T20:53:03.853" v="935"/>
          <ac:picMkLst>
            <pc:docMk/>
            <pc:sldMk cId="2408669890" sldId="312"/>
            <ac:picMk id="4" creationId="{5DDDDF9B-9363-4F7E-BEEC-A698BD1C262D}"/>
          </ac:picMkLst>
        </pc:picChg>
        <pc:picChg chg="add mod">
          <ac:chgData name="Yifan Jiang" userId="S::yifanj@uchicago.edu::bb48f0ef-307d-4e33-af26-a43b581ca0b2" providerId="AD" clId="Web-{FCA04DB5-E6AF-93DF-3D52-FCB7AE30F178}" dt="2022-05-29T20:53:44.807" v="958" actId="1076"/>
          <ac:picMkLst>
            <pc:docMk/>
            <pc:sldMk cId="2408669890" sldId="312"/>
            <ac:picMk id="5" creationId="{6AA789EF-714A-06C0-BD12-954976C586E4}"/>
          </ac:picMkLst>
        </pc:picChg>
      </pc:sldChg>
      <pc:sldChg chg="addSp delSp modSp add mod ord replId modClrScheme delDesignElem chgLayout">
        <pc:chgData name="Yifan Jiang" userId="S::yifanj@uchicago.edu::bb48f0ef-307d-4e33-af26-a43b581ca0b2" providerId="AD" clId="Web-{FCA04DB5-E6AF-93DF-3D52-FCB7AE30F178}" dt="2022-05-29T21:04:33.263" v="1286"/>
        <pc:sldMkLst>
          <pc:docMk/>
          <pc:sldMk cId="257667698" sldId="313"/>
        </pc:sldMkLst>
        <pc:spChg chg="del">
          <ac:chgData name="Yifan Jiang" userId="S::yifanj@uchicago.edu::bb48f0ef-307d-4e33-af26-a43b581ca0b2" providerId="AD" clId="Web-{FCA04DB5-E6AF-93DF-3D52-FCB7AE30F178}" dt="2022-05-29T20:54:53.637" v="995"/>
          <ac:spMkLst>
            <pc:docMk/>
            <pc:sldMk cId="257667698" sldId="313"/>
            <ac:spMk id="2" creationId="{1F890300-0B97-79C9-7852-D467FCA6DE22}"/>
          </ac:spMkLst>
        </pc:spChg>
        <pc:spChg chg="add del mod">
          <ac:chgData name="Yifan Jiang" userId="S::yifanj@uchicago.edu::bb48f0ef-307d-4e33-af26-a43b581ca0b2" providerId="AD" clId="Web-{FCA04DB5-E6AF-93DF-3D52-FCB7AE30F178}" dt="2022-05-29T20:55:47.248" v="1071"/>
          <ac:spMkLst>
            <pc:docMk/>
            <pc:sldMk cId="257667698" sldId="313"/>
            <ac:spMk id="3" creationId="{D0F05ADA-125E-12B3-38B2-8E8B1E8E69B4}"/>
          </ac:spMkLst>
        </pc:spChg>
        <pc:spChg chg="add del mod">
          <ac:chgData name="Yifan Jiang" userId="S::yifanj@uchicago.edu::bb48f0ef-307d-4e33-af26-a43b581ca0b2" providerId="AD" clId="Web-{FCA04DB5-E6AF-93DF-3D52-FCB7AE30F178}" dt="2022-05-29T20:55:47.248" v="1071"/>
          <ac:spMkLst>
            <pc:docMk/>
            <pc:sldMk cId="257667698" sldId="313"/>
            <ac:spMk id="4" creationId="{A1033EB1-F554-AE2A-5402-516C4F493C80}"/>
          </ac:spMkLst>
        </pc:spChg>
        <pc:spChg chg="del">
          <ac:chgData name="Yifan Jiang" userId="S::yifanj@uchicago.edu::bb48f0ef-307d-4e33-af26-a43b581ca0b2" providerId="AD" clId="Web-{FCA04DB5-E6AF-93DF-3D52-FCB7AE30F178}" dt="2022-05-29T20:54:56.747" v="997"/>
          <ac:spMkLst>
            <pc:docMk/>
            <pc:sldMk cId="257667698" sldId="313"/>
            <ac:spMk id="5" creationId="{F24D3121-8072-4B5F-27FD-4903E58FB0E2}"/>
          </ac:spMkLst>
        </pc:spChg>
        <pc:spChg chg="del">
          <ac:chgData name="Yifan Jiang" userId="S::yifanj@uchicago.edu::bb48f0ef-307d-4e33-af26-a43b581ca0b2" providerId="AD" clId="Web-{FCA04DB5-E6AF-93DF-3D52-FCB7AE30F178}" dt="2022-05-29T20:54:49.778" v="994"/>
          <ac:spMkLst>
            <pc:docMk/>
            <pc:sldMk cId="257667698" sldId="313"/>
            <ac:spMk id="6" creationId="{A97B2444-3760-316D-C5DB-C432FF4FB923}"/>
          </ac:spMkLst>
        </pc:spChg>
        <pc:spChg chg="del">
          <ac:chgData name="Yifan Jiang" userId="S::yifanj@uchicago.edu::bb48f0ef-307d-4e33-af26-a43b581ca0b2" providerId="AD" clId="Web-{FCA04DB5-E6AF-93DF-3D52-FCB7AE30F178}" dt="2022-05-29T20:54:59.606" v="999"/>
          <ac:spMkLst>
            <pc:docMk/>
            <pc:sldMk cId="257667698" sldId="313"/>
            <ac:spMk id="7" creationId="{B59107A1-CE93-545B-B324-16CB6C0F6948}"/>
          </ac:spMkLst>
        </pc:spChg>
        <pc:spChg chg="del">
          <ac:chgData name="Yifan Jiang" userId="S::yifanj@uchicago.edu::bb48f0ef-307d-4e33-af26-a43b581ca0b2" providerId="AD" clId="Web-{FCA04DB5-E6AF-93DF-3D52-FCB7AE30F178}" dt="2022-05-29T20:55:01.450" v="1000"/>
          <ac:spMkLst>
            <pc:docMk/>
            <pc:sldMk cId="257667698" sldId="313"/>
            <ac:spMk id="8" creationId="{270C75C1-944F-6A30-D118-71A2B7762548}"/>
          </ac:spMkLst>
        </pc:spChg>
        <pc:spChg chg="add del">
          <ac:chgData name="Yifan Jiang" userId="S::yifanj@uchicago.edu::bb48f0ef-307d-4e33-af26-a43b581ca0b2" providerId="AD" clId="Web-{FCA04DB5-E6AF-93DF-3D52-FCB7AE30F178}" dt="2022-05-29T20:55:54.030" v="1073"/>
          <ac:spMkLst>
            <pc:docMk/>
            <pc:sldMk cId="257667698" sldId="313"/>
            <ac:spMk id="9" creationId="{9BBEF722-3964-EFC2-A889-25A709DC072A}"/>
          </ac:spMkLst>
        </pc:spChg>
        <pc:spChg chg="add del">
          <ac:chgData name="Yifan Jiang" userId="S::yifanj@uchicago.edu::bb48f0ef-307d-4e33-af26-a43b581ca0b2" providerId="AD" clId="Web-{FCA04DB5-E6AF-93DF-3D52-FCB7AE30F178}" dt="2022-05-29T20:55:56.373" v="1075"/>
          <ac:spMkLst>
            <pc:docMk/>
            <pc:sldMk cId="257667698" sldId="313"/>
            <ac:spMk id="10" creationId="{BE12C527-1444-0EB9-BA23-A6CC704F1EAE}"/>
          </ac:spMkLst>
        </pc:spChg>
        <pc:spChg chg="add del mod">
          <ac:chgData name="Yifan Jiang" userId="S::yifanj@uchicago.edu::bb48f0ef-307d-4e33-af26-a43b581ca0b2" providerId="AD" clId="Web-{FCA04DB5-E6AF-93DF-3D52-FCB7AE30F178}" dt="2022-05-29T20:55:47.248" v="1071"/>
          <ac:spMkLst>
            <pc:docMk/>
            <pc:sldMk cId="257667698" sldId="313"/>
            <ac:spMk id="11" creationId="{3315B289-B2AF-516D-8344-51AF378FC3CC}"/>
          </ac:spMkLst>
        </pc:spChg>
        <pc:spChg chg="add del">
          <ac:chgData name="Yifan Jiang" userId="S::yifanj@uchicago.edu::bb48f0ef-307d-4e33-af26-a43b581ca0b2" providerId="AD" clId="Web-{FCA04DB5-E6AF-93DF-3D52-FCB7AE30F178}" dt="2022-05-29T21:04:33.263" v="1286"/>
          <ac:spMkLst>
            <pc:docMk/>
            <pc:sldMk cId="257667698" sldId="313"/>
            <ac:spMk id="12" creationId="{8761DDFE-071F-4200-B0AA-394476C2D2D6}"/>
          </ac:spMkLst>
        </pc:spChg>
        <pc:spChg chg="add del mod">
          <ac:chgData name="Yifan Jiang" userId="S::yifanj@uchicago.edu::bb48f0ef-307d-4e33-af26-a43b581ca0b2" providerId="AD" clId="Web-{FCA04DB5-E6AF-93DF-3D52-FCB7AE30F178}" dt="2022-05-29T20:55:47.248" v="1071"/>
          <ac:spMkLst>
            <pc:docMk/>
            <pc:sldMk cId="257667698" sldId="313"/>
            <ac:spMk id="14" creationId="{39C8CD4F-95C2-B764-42BB-B217C70076A4}"/>
          </ac:spMkLst>
        </pc:spChg>
        <pc:spChg chg="add del mod">
          <ac:chgData name="Yifan Jiang" userId="S::yifanj@uchicago.edu::bb48f0ef-307d-4e33-af26-a43b581ca0b2" providerId="AD" clId="Web-{FCA04DB5-E6AF-93DF-3D52-FCB7AE30F178}" dt="2022-05-29T20:55:47.248" v="1071"/>
          <ac:spMkLst>
            <pc:docMk/>
            <pc:sldMk cId="257667698" sldId="313"/>
            <ac:spMk id="16" creationId="{053F611D-8A62-C8C4-6631-8F466CBCAF05}"/>
          </ac:spMkLst>
        </pc:spChg>
        <pc:spChg chg="add del mod">
          <ac:chgData name="Yifan Jiang" userId="S::yifanj@uchicago.edu::bb48f0ef-307d-4e33-af26-a43b581ca0b2" providerId="AD" clId="Web-{FCA04DB5-E6AF-93DF-3D52-FCB7AE30F178}" dt="2022-05-29T20:55:47.248" v="1071"/>
          <ac:spMkLst>
            <pc:docMk/>
            <pc:sldMk cId="257667698" sldId="313"/>
            <ac:spMk id="18" creationId="{EAE3CACC-7372-FADC-C48A-942349550A4E}"/>
          </ac:spMkLst>
        </pc:spChg>
        <pc:spChg chg="add del mod">
          <ac:chgData name="Yifan Jiang" userId="S::yifanj@uchicago.edu::bb48f0ef-307d-4e33-af26-a43b581ca0b2" providerId="AD" clId="Web-{FCA04DB5-E6AF-93DF-3D52-FCB7AE30F178}" dt="2022-05-29T20:55:47.248" v="1071"/>
          <ac:spMkLst>
            <pc:docMk/>
            <pc:sldMk cId="257667698" sldId="313"/>
            <ac:spMk id="19" creationId="{B641ED68-9F2D-7CB9-F5B2-2172FDD114FC}"/>
          </ac:spMkLst>
        </pc:spChg>
        <pc:spChg chg="add mod">
          <ac:chgData name="Yifan Jiang" userId="S::yifanj@uchicago.edu::bb48f0ef-307d-4e33-af26-a43b581ca0b2" providerId="AD" clId="Web-{FCA04DB5-E6AF-93DF-3D52-FCB7AE30F178}" dt="2022-05-29T20:56:01.248" v="1077" actId="1076"/>
          <ac:spMkLst>
            <pc:docMk/>
            <pc:sldMk cId="257667698" sldId="313"/>
            <ac:spMk id="26" creationId="{D0F05ADA-125E-12B3-38B2-8E8B1E8E69B4}"/>
          </ac:spMkLst>
        </pc:spChg>
        <pc:spChg chg="mod">
          <ac:chgData name="Yifan Jiang" userId="S::yifanj@uchicago.edu::bb48f0ef-307d-4e33-af26-a43b581ca0b2" providerId="AD" clId="Web-{FCA04DB5-E6AF-93DF-3D52-FCB7AE30F178}" dt="2022-05-29T20:54:45.465" v="993" actId="20577"/>
          <ac:spMkLst>
            <pc:docMk/>
            <pc:sldMk cId="257667698" sldId="313"/>
            <ac:spMk id="27" creationId="{155A48AC-3CF5-20B9-4FDC-887515EDB1EB}"/>
          </ac:spMkLst>
        </pc:spChg>
        <pc:spChg chg="add mod">
          <ac:chgData name="Yifan Jiang" userId="S::yifanj@uchicago.edu::bb48f0ef-307d-4e33-af26-a43b581ca0b2" providerId="AD" clId="Web-{FCA04DB5-E6AF-93DF-3D52-FCB7AE30F178}" dt="2022-05-29T20:56:01.248" v="1078" actId="1076"/>
          <ac:spMkLst>
            <pc:docMk/>
            <pc:sldMk cId="257667698" sldId="313"/>
            <ac:spMk id="28" creationId="{A1033EB1-F554-AE2A-5402-516C4F493C80}"/>
          </ac:spMkLst>
        </pc:spChg>
        <pc:spChg chg="add mod">
          <ac:chgData name="Yifan Jiang" userId="S::yifanj@uchicago.edu::bb48f0ef-307d-4e33-af26-a43b581ca0b2" providerId="AD" clId="Web-{FCA04DB5-E6AF-93DF-3D52-FCB7AE30F178}" dt="2022-05-29T20:56:01.264" v="1079" actId="1076"/>
          <ac:spMkLst>
            <pc:docMk/>
            <pc:sldMk cId="257667698" sldId="313"/>
            <ac:spMk id="29" creationId="{3315B289-B2AF-516D-8344-51AF378FC3CC}"/>
          </ac:spMkLst>
        </pc:spChg>
        <pc:spChg chg="add mod">
          <ac:chgData name="Yifan Jiang" userId="S::yifanj@uchicago.edu::bb48f0ef-307d-4e33-af26-a43b581ca0b2" providerId="AD" clId="Web-{FCA04DB5-E6AF-93DF-3D52-FCB7AE30F178}" dt="2022-05-29T20:56:01.264" v="1080" actId="1076"/>
          <ac:spMkLst>
            <pc:docMk/>
            <pc:sldMk cId="257667698" sldId="313"/>
            <ac:spMk id="30" creationId="{39C8CD4F-95C2-B764-42BB-B217C70076A4}"/>
          </ac:spMkLst>
        </pc:spChg>
        <pc:spChg chg="add mod">
          <ac:chgData name="Yifan Jiang" userId="S::yifanj@uchicago.edu::bb48f0ef-307d-4e33-af26-a43b581ca0b2" providerId="AD" clId="Web-{FCA04DB5-E6AF-93DF-3D52-FCB7AE30F178}" dt="2022-05-29T20:56:01.280" v="1081" actId="1076"/>
          <ac:spMkLst>
            <pc:docMk/>
            <pc:sldMk cId="257667698" sldId="313"/>
            <ac:spMk id="31" creationId="{053F611D-8A62-C8C4-6631-8F466CBCAF05}"/>
          </ac:spMkLst>
        </pc:spChg>
        <pc:spChg chg="add mod">
          <ac:chgData name="Yifan Jiang" userId="S::yifanj@uchicago.edu::bb48f0ef-307d-4e33-af26-a43b581ca0b2" providerId="AD" clId="Web-{FCA04DB5-E6AF-93DF-3D52-FCB7AE30F178}" dt="2022-05-29T20:56:01.280" v="1082" actId="1076"/>
          <ac:spMkLst>
            <pc:docMk/>
            <pc:sldMk cId="257667698" sldId="313"/>
            <ac:spMk id="32" creationId="{EAE3CACC-7372-FADC-C48A-942349550A4E}"/>
          </ac:spMkLst>
        </pc:spChg>
        <pc:spChg chg="add mod">
          <ac:chgData name="Yifan Jiang" userId="S::yifanj@uchicago.edu::bb48f0ef-307d-4e33-af26-a43b581ca0b2" providerId="AD" clId="Web-{FCA04DB5-E6AF-93DF-3D52-FCB7AE30F178}" dt="2022-05-29T20:56:01.295" v="1083" actId="1076"/>
          <ac:spMkLst>
            <pc:docMk/>
            <pc:sldMk cId="257667698" sldId="313"/>
            <ac:spMk id="33" creationId="{B641ED68-9F2D-7CB9-F5B2-2172FDD114FC}"/>
          </ac:spMkLst>
        </pc:spChg>
        <pc:picChg chg="del">
          <ac:chgData name="Yifan Jiang" userId="S::yifanj@uchicago.edu::bb48f0ef-307d-4e33-af26-a43b581ca0b2" providerId="AD" clId="Web-{FCA04DB5-E6AF-93DF-3D52-FCB7AE30F178}" dt="2022-05-29T20:54:57.856" v="998"/>
          <ac:picMkLst>
            <pc:docMk/>
            <pc:sldMk cId="257667698" sldId="313"/>
            <ac:picMk id="13" creationId="{760A2085-9438-B2C6-3343-B7D078C380A5}"/>
          </ac:picMkLst>
        </pc:picChg>
        <pc:picChg chg="del">
          <ac:chgData name="Yifan Jiang" userId="S::yifanj@uchicago.edu::bb48f0ef-307d-4e33-af26-a43b581ca0b2" providerId="AD" clId="Web-{FCA04DB5-E6AF-93DF-3D52-FCB7AE30F178}" dt="2022-05-29T20:54:54.356" v="996"/>
          <ac:picMkLst>
            <pc:docMk/>
            <pc:sldMk cId="257667698" sldId="313"/>
            <ac:picMk id="15" creationId="{21519CA3-CBFF-283B-7B28-50C5FDBD9ACD}"/>
          </ac:picMkLst>
        </pc:picChg>
        <pc:picChg chg="add del">
          <ac:chgData name="Yifan Jiang" userId="S::yifanj@uchicago.edu::bb48f0ef-307d-4e33-af26-a43b581ca0b2" providerId="AD" clId="Web-{FCA04DB5-E6AF-93DF-3D52-FCB7AE30F178}" dt="2022-05-29T20:55:55.014" v="1074"/>
          <ac:picMkLst>
            <pc:docMk/>
            <pc:sldMk cId="257667698" sldId="313"/>
            <ac:picMk id="17" creationId="{2E969A0E-03FD-7B0E-0ED2-DBE20B81AD87}"/>
          </ac:picMkLst>
        </pc:picChg>
        <pc:picChg chg="add del mod">
          <ac:chgData name="Yifan Jiang" userId="S::yifanj@uchicago.edu::bb48f0ef-307d-4e33-af26-a43b581ca0b2" providerId="AD" clId="Web-{FCA04DB5-E6AF-93DF-3D52-FCB7AE30F178}" dt="2022-05-29T20:55:47.248" v="1071"/>
          <ac:picMkLst>
            <pc:docMk/>
            <pc:sldMk cId="257667698" sldId="313"/>
            <ac:picMk id="20" creationId="{E0A64154-0B19-6EE2-4EA0-D08A5CB74FED}"/>
          </ac:picMkLst>
        </pc:picChg>
        <pc:picChg chg="add del mod">
          <ac:chgData name="Yifan Jiang" userId="S::yifanj@uchicago.edu::bb48f0ef-307d-4e33-af26-a43b581ca0b2" providerId="AD" clId="Web-{FCA04DB5-E6AF-93DF-3D52-FCB7AE30F178}" dt="2022-05-29T20:55:47.248" v="1071"/>
          <ac:picMkLst>
            <pc:docMk/>
            <pc:sldMk cId="257667698" sldId="313"/>
            <ac:picMk id="21" creationId="{D579A435-5B31-213F-4170-AFB568DC9B48}"/>
          </ac:picMkLst>
        </pc:picChg>
        <pc:picChg chg="add del mod">
          <ac:chgData name="Yifan Jiang" userId="S::yifanj@uchicago.edu::bb48f0ef-307d-4e33-af26-a43b581ca0b2" providerId="AD" clId="Web-{FCA04DB5-E6AF-93DF-3D52-FCB7AE30F178}" dt="2022-05-29T20:55:47.248" v="1071"/>
          <ac:picMkLst>
            <pc:docMk/>
            <pc:sldMk cId="257667698" sldId="313"/>
            <ac:picMk id="22" creationId="{311E2AB3-3482-D930-CF9E-EEAFF5258B0D}"/>
          </ac:picMkLst>
        </pc:picChg>
        <pc:picChg chg="add mod">
          <ac:chgData name="Yifan Jiang" userId="S::yifanj@uchicago.edu::bb48f0ef-307d-4e33-af26-a43b581ca0b2" providerId="AD" clId="Web-{FCA04DB5-E6AF-93DF-3D52-FCB7AE30F178}" dt="2022-05-29T20:56:01.311" v="1084" actId="1076"/>
          <ac:picMkLst>
            <pc:docMk/>
            <pc:sldMk cId="257667698" sldId="313"/>
            <ac:picMk id="34" creationId="{E0A64154-0B19-6EE2-4EA0-D08A5CB74FED}"/>
          </ac:picMkLst>
        </pc:picChg>
        <pc:picChg chg="add mod">
          <ac:chgData name="Yifan Jiang" userId="S::yifanj@uchicago.edu::bb48f0ef-307d-4e33-af26-a43b581ca0b2" providerId="AD" clId="Web-{FCA04DB5-E6AF-93DF-3D52-FCB7AE30F178}" dt="2022-05-29T20:56:01.342" v="1085" actId="1076"/>
          <ac:picMkLst>
            <pc:docMk/>
            <pc:sldMk cId="257667698" sldId="313"/>
            <ac:picMk id="35" creationId="{D579A435-5B31-213F-4170-AFB568DC9B48}"/>
          </ac:picMkLst>
        </pc:picChg>
        <pc:picChg chg="add mod">
          <ac:chgData name="Yifan Jiang" userId="S::yifanj@uchicago.edu::bb48f0ef-307d-4e33-af26-a43b581ca0b2" providerId="AD" clId="Web-{FCA04DB5-E6AF-93DF-3D52-FCB7AE30F178}" dt="2022-05-29T20:56:01.342" v="1086" actId="1076"/>
          <ac:picMkLst>
            <pc:docMk/>
            <pc:sldMk cId="257667698" sldId="313"/>
            <ac:picMk id="36" creationId="{311E2AB3-3482-D930-CF9E-EEAFF5258B0D}"/>
          </ac:picMkLst>
        </pc:picChg>
      </pc:sldChg>
      <pc:sldChg chg="addSp delSp add mod replId modClrScheme chgLayout">
        <pc:chgData name="Yifan Jiang" userId="S::yifanj@uchicago.edu::bb48f0ef-307d-4e33-af26-a43b581ca0b2" providerId="AD" clId="Web-{FCA04DB5-E6AF-93DF-3D52-FCB7AE30F178}" dt="2022-05-29T21:04:33.263" v="1286"/>
        <pc:sldMkLst>
          <pc:docMk/>
          <pc:sldMk cId="2235788399" sldId="314"/>
        </pc:sldMkLst>
        <pc:spChg chg="add">
          <ac:chgData name="Yifan Jiang" userId="S::yifanj@uchicago.edu::bb48f0ef-307d-4e33-af26-a43b581ca0b2" providerId="AD" clId="Web-{FCA04DB5-E6AF-93DF-3D52-FCB7AE30F178}" dt="2022-05-29T20:56:40.953" v="1110"/>
          <ac:spMkLst>
            <pc:docMk/>
            <pc:sldMk cId="2235788399" sldId="314"/>
            <ac:spMk id="2" creationId="{833A8BBE-57E8-545B-04F0-5C4DF95DD4FC}"/>
          </ac:spMkLst>
        </pc:spChg>
        <pc:spChg chg="del">
          <ac:chgData name="Yifan Jiang" userId="S::yifanj@uchicago.edu::bb48f0ef-307d-4e33-af26-a43b581ca0b2" providerId="AD" clId="Web-{FCA04DB5-E6AF-93DF-3D52-FCB7AE30F178}" dt="2022-05-29T20:56:27.890" v="1091"/>
          <ac:spMkLst>
            <pc:docMk/>
            <pc:sldMk cId="2235788399" sldId="314"/>
            <ac:spMk id="3" creationId="{57474D0D-2659-784C-2662-1E32E0843E52}"/>
          </ac:spMkLst>
        </pc:spChg>
        <pc:spChg chg="del">
          <ac:chgData name="Yifan Jiang" userId="S::yifanj@uchicago.edu::bb48f0ef-307d-4e33-af26-a43b581ca0b2" providerId="AD" clId="Web-{FCA04DB5-E6AF-93DF-3D52-FCB7AE30F178}" dt="2022-05-29T20:56:27.905" v="1102"/>
          <ac:spMkLst>
            <pc:docMk/>
            <pc:sldMk cId="2235788399" sldId="314"/>
            <ac:spMk id="5" creationId="{EEEDD45B-6A6C-5429-6D41-409E74257D84}"/>
          </ac:spMkLst>
        </pc:spChg>
        <pc:spChg chg="del">
          <ac:chgData name="Yifan Jiang" userId="S::yifanj@uchicago.edu::bb48f0ef-307d-4e33-af26-a43b581ca0b2" providerId="AD" clId="Web-{FCA04DB5-E6AF-93DF-3D52-FCB7AE30F178}" dt="2022-05-29T20:56:27.905" v="1101"/>
          <ac:spMkLst>
            <pc:docMk/>
            <pc:sldMk cId="2235788399" sldId="314"/>
            <ac:spMk id="8" creationId="{A6A9F1C7-703E-1ACA-0DFD-ABE3570416F3}"/>
          </ac:spMkLst>
        </pc:spChg>
        <pc:spChg chg="del">
          <ac:chgData name="Yifan Jiang" userId="S::yifanj@uchicago.edu::bb48f0ef-307d-4e33-af26-a43b581ca0b2" providerId="AD" clId="Web-{FCA04DB5-E6AF-93DF-3D52-FCB7AE30F178}" dt="2022-05-29T20:56:27.905" v="1100"/>
          <ac:spMkLst>
            <pc:docMk/>
            <pc:sldMk cId="2235788399" sldId="314"/>
            <ac:spMk id="10" creationId="{87DF0931-2F93-B372-67FF-3757C24C0D13}"/>
          </ac:spMkLst>
        </pc:spChg>
        <pc:spChg chg="add">
          <ac:chgData name="Yifan Jiang" userId="S::yifanj@uchicago.edu::bb48f0ef-307d-4e33-af26-a43b581ca0b2" providerId="AD" clId="Web-{FCA04DB5-E6AF-93DF-3D52-FCB7AE30F178}" dt="2022-05-29T20:56:40.953" v="1110"/>
          <ac:spMkLst>
            <pc:docMk/>
            <pc:sldMk cId="2235788399" sldId="314"/>
            <ac:spMk id="11" creationId="{4FD30D2B-DA2F-E046-5D51-9D50D03F63AB}"/>
          </ac:spMkLst>
        </pc:spChg>
        <pc:spChg chg="del">
          <ac:chgData name="Yifan Jiang" userId="S::yifanj@uchicago.edu::bb48f0ef-307d-4e33-af26-a43b581ca0b2" providerId="AD" clId="Web-{FCA04DB5-E6AF-93DF-3D52-FCB7AE30F178}" dt="2022-05-29T20:56:27.905" v="1099"/>
          <ac:spMkLst>
            <pc:docMk/>
            <pc:sldMk cId="2235788399" sldId="314"/>
            <ac:spMk id="12" creationId="{93F6F9FB-0F3C-CE91-07B2-825C8C348A40}"/>
          </ac:spMkLst>
        </pc:spChg>
        <pc:spChg chg="del">
          <ac:chgData name="Yifan Jiang" userId="S::yifanj@uchicago.edu::bb48f0ef-307d-4e33-af26-a43b581ca0b2" providerId="AD" clId="Web-{FCA04DB5-E6AF-93DF-3D52-FCB7AE30F178}" dt="2022-05-29T20:56:27.905" v="1098"/>
          <ac:spMkLst>
            <pc:docMk/>
            <pc:sldMk cId="2235788399" sldId="314"/>
            <ac:spMk id="16" creationId="{56130BAC-1432-E3BA-4750-94553A3AB701}"/>
          </ac:spMkLst>
        </pc:spChg>
        <pc:spChg chg="del">
          <ac:chgData name="Yifan Jiang" userId="S::yifanj@uchicago.edu::bb48f0ef-307d-4e33-af26-a43b581ca0b2" providerId="AD" clId="Web-{FCA04DB5-E6AF-93DF-3D52-FCB7AE30F178}" dt="2022-05-29T20:56:27.890" v="1094"/>
          <ac:spMkLst>
            <pc:docMk/>
            <pc:sldMk cId="2235788399" sldId="314"/>
            <ac:spMk id="17" creationId="{36C8990D-1D04-B36A-E47E-8BFD82D50047}"/>
          </ac:spMkLst>
        </pc:spChg>
        <pc:spChg chg="add">
          <ac:chgData name="Yifan Jiang" userId="S::yifanj@uchicago.edu::bb48f0ef-307d-4e33-af26-a43b581ca0b2" providerId="AD" clId="Web-{FCA04DB5-E6AF-93DF-3D52-FCB7AE30F178}" dt="2022-05-29T20:56:40.953" v="1110"/>
          <ac:spMkLst>
            <pc:docMk/>
            <pc:sldMk cId="2235788399" sldId="314"/>
            <ac:spMk id="23" creationId="{F06A3D36-877F-B253-5BBF-6D363CEDE302}"/>
          </ac:spMkLst>
        </pc:spChg>
        <pc:spChg chg="del">
          <ac:chgData name="Yifan Jiang" userId="S::yifanj@uchicago.edu::bb48f0ef-307d-4e33-af26-a43b581ca0b2" providerId="AD" clId="Web-{FCA04DB5-E6AF-93DF-3D52-FCB7AE30F178}" dt="2022-05-29T20:56:27.890" v="1089"/>
          <ac:spMkLst>
            <pc:docMk/>
            <pc:sldMk cId="2235788399" sldId="314"/>
            <ac:spMk id="24" creationId="{BA932064-40AD-AB7F-9BFD-694C057979F2}"/>
          </ac:spMkLst>
        </pc:spChg>
        <pc:spChg chg="add">
          <ac:chgData name="Yifan Jiang" userId="S::yifanj@uchicago.edu::bb48f0ef-307d-4e33-af26-a43b581ca0b2" providerId="AD" clId="Web-{FCA04DB5-E6AF-93DF-3D52-FCB7AE30F178}" dt="2022-05-29T20:56:49.484" v="1113"/>
          <ac:spMkLst>
            <pc:docMk/>
            <pc:sldMk cId="2235788399" sldId="314"/>
            <ac:spMk id="25" creationId="{DEADA18D-75F5-909D-DE8D-76D77F4932EE}"/>
          </ac:spMkLst>
        </pc:spChg>
        <pc:grpChg chg="del">
          <ac:chgData name="Yifan Jiang" userId="S::yifanj@uchicago.edu::bb48f0ef-307d-4e33-af26-a43b581ca0b2" providerId="AD" clId="Web-{FCA04DB5-E6AF-93DF-3D52-FCB7AE30F178}" dt="2022-05-29T20:56:27.890" v="1090"/>
          <ac:grpSpMkLst>
            <pc:docMk/>
            <pc:sldMk cId="2235788399" sldId="314"/>
            <ac:grpSpMk id="22" creationId="{CB5E8A41-7EFF-78D8-8E5E-D63AD3456101}"/>
          </ac:grpSpMkLst>
        </pc:grpChg>
        <pc:picChg chg="del">
          <ac:chgData name="Yifan Jiang" userId="S::yifanj@uchicago.edu::bb48f0ef-307d-4e33-af26-a43b581ca0b2" providerId="AD" clId="Web-{FCA04DB5-E6AF-93DF-3D52-FCB7AE30F178}" dt="2022-05-29T20:56:27.905" v="1103"/>
          <ac:picMkLst>
            <pc:docMk/>
            <pc:sldMk cId="2235788399" sldId="314"/>
            <ac:picMk id="4" creationId="{431D374B-9882-E651-8356-6C8FD7B0D76D}"/>
          </ac:picMkLst>
        </pc:picChg>
        <pc:picChg chg="del">
          <ac:chgData name="Yifan Jiang" userId="S::yifanj@uchicago.edu::bb48f0ef-307d-4e33-af26-a43b581ca0b2" providerId="AD" clId="Web-{FCA04DB5-E6AF-93DF-3D52-FCB7AE30F178}" dt="2022-05-29T20:56:27.890" v="1095"/>
          <ac:picMkLst>
            <pc:docMk/>
            <pc:sldMk cId="2235788399" sldId="314"/>
            <ac:picMk id="6" creationId="{951DFB4D-7ECD-5A14-5C14-CB9F9F2B9540}"/>
          </ac:picMkLst>
        </pc:picChg>
        <pc:picChg chg="del">
          <ac:chgData name="Yifan Jiang" userId="S::yifanj@uchicago.edu::bb48f0ef-307d-4e33-af26-a43b581ca0b2" providerId="AD" clId="Web-{FCA04DB5-E6AF-93DF-3D52-FCB7AE30F178}" dt="2022-05-29T20:56:27.890" v="1093"/>
          <ac:picMkLst>
            <pc:docMk/>
            <pc:sldMk cId="2235788399" sldId="314"/>
            <ac:picMk id="7" creationId="{C8D769FB-089B-88D2-6FBB-8EC2976A1E9F}"/>
          </ac:picMkLst>
        </pc:picChg>
        <pc:picChg chg="del">
          <ac:chgData name="Yifan Jiang" userId="S::yifanj@uchicago.edu::bb48f0ef-307d-4e33-af26-a43b581ca0b2" providerId="AD" clId="Web-{FCA04DB5-E6AF-93DF-3D52-FCB7AE30F178}" dt="2022-05-29T20:56:27.890" v="1092"/>
          <ac:picMkLst>
            <pc:docMk/>
            <pc:sldMk cId="2235788399" sldId="314"/>
            <ac:picMk id="9" creationId="{F9C15737-78D3-5FC7-C948-2797B794D8E1}"/>
          </ac:picMkLst>
        </pc:picChg>
        <pc:picChg chg="add">
          <ac:chgData name="Yifan Jiang" userId="S::yifanj@uchicago.edu::bb48f0ef-307d-4e33-af26-a43b581ca0b2" providerId="AD" clId="Web-{FCA04DB5-E6AF-93DF-3D52-FCB7AE30F178}" dt="2022-05-29T20:56:40.953" v="1110"/>
          <ac:picMkLst>
            <pc:docMk/>
            <pc:sldMk cId="2235788399" sldId="314"/>
            <ac:picMk id="13" creationId="{71EF3E1C-417A-F270-5520-783AC30C58F7}"/>
          </ac:picMkLst>
        </pc:picChg>
        <pc:picChg chg="add">
          <ac:chgData name="Yifan Jiang" userId="S::yifanj@uchicago.edu::bb48f0ef-307d-4e33-af26-a43b581ca0b2" providerId="AD" clId="Web-{FCA04DB5-E6AF-93DF-3D52-FCB7AE30F178}" dt="2022-05-29T20:56:40.953" v="1110"/>
          <ac:picMkLst>
            <pc:docMk/>
            <pc:sldMk cId="2235788399" sldId="314"/>
            <ac:picMk id="14" creationId="{0A167331-8AC8-3670-3B2F-93562B6F5D10}"/>
          </ac:picMkLst>
        </pc:picChg>
        <pc:picChg chg="add">
          <ac:chgData name="Yifan Jiang" userId="S::yifanj@uchicago.edu::bb48f0ef-307d-4e33-af26-a43b581ca0b2" providerId="AD" clId="Web-{FCA04DB5-E6AF-93DF-3D52-FCB7AE30F178}" dt="2022-05-29T20:56:40.953" v="1110"/>
          <ac:picMkLst>
            <pc:docMk/>
            <pc:sldMk cId="2235788399" sldId="314"/>
            <ac:picMk id="15" creationId="{CA2E56A8-60D7-DEEB-3D2A-4E405CED8A0F}"/>
          </ac:picMkLst>
        </pc:picChg>
        <pc:picChg chg="del">
          <ac:chgData name="Yifan Jiang" userId="S::yifanj@uchicago.edu::bb48f0ef-307d-4e33-af26-a43b581ca0b2" providerId="AD" clId="Web-{FCA04DB5-E6AF-93DF-3D52-FCB7AE30F178}" dt="2022-05-29T20:56:27.905" v="1097"/>
          <ac:picMkLst>
            <pc:docMk/>
            <pc:sldMk cId="2235788399" sldId="314"/>
            <ac:picMk id="19" creationId="{3418510D-C1F1-A193-35DA-3D5570E4ADB1}"/>
          </ac:picMkLst>
        </pc:picChg>
        <pc:picChg chg="del">
          <ac:chgData name="Yifan Jiang" userId="S::yifanj@uchicago.edu::bb48f0ef-307d-4e33-af26-a43b581ca0b2" providerId="AD" clId="Web-{FCA04DB5-E6AF-93DF-3D52-FCB7AE30F178}" dt="2022-05-29T20:56:27.890" v="1096"/>
          <ac:picMkLst>
            <pc:docMk/>
            <pc:sldMk cId="2235788399" sldId="314"/>
            <ac:picMk id="20" creationId="{7B287784-9644-463C-EA20-A4EF4566C820}"/>
          </ac:picMkLst>
        </pc:picChg>
        <pc:picChg chg="add">
          <ac:chgData name="Yifan Jiang" userId="S::yifanj@uchicago.edu::bb48f0ef-307d-4e33-af26-a43b581ca0b2" providerId="AD" clId="Web-{FCA04DB5-E6AF-93DF-3D52-FCB7AE30F178}" dt="2022-05-29T20:56:49.484" v="1113"/>
          <ac:picMkLst>
            <pc:docMk/>
            <pc:sldMk cId="2235788399" sldId="314"/>
            <ac:picMk id="26" creationId="{D4473D80-731B-160E-3EEF-B62744452443}"/>
          </ac:picMkLst>
        </pc:picChg>
      </pc:sldChg>
      <pc:sldMasterChg chg="add del addSldLayout delSldLayout">
        <pc:chgData name="Yifan Jiang" userId="S::yifanj@uchicago.edu::bb48f0ef-307d-4e33-af26-a43b581ca0b2" providerId="AD" clId="Web-{FCA04DB5-E6AF-93DF-3D52-FCB7AE30F178}" dt="2022-05-29T21:04:33.263" v="1286"/>
        <pc:sldMasterMkLst>
          <pc:docMk/>
          <pc:sldMasterMk cId="928783885" sldId="2147483648"/>
        </pc:sldMasterMkLst>
        <pc:sldLayoutChg chg="add del">
          <pc:chgData name="Yifan Jiang" userId="S::yifanj@uchicago.edu::bb48f0ef-307d-4e33-af26-a43b581ca0b2" providerId="AD" clId="Web-{FCA04DB5-E6AF-93DF-3D52-FCB7AE30F178}" dt="2022-05-29T21:04:33.263" v="1286"/>
          <pc:sldLayoutMkLst>
            <pc:docMk/>
            <pc:sldMasterMk cId="928783885" sldId="2147483648"/>
            <pc:sldLayoutMk cId="12125152" sldId="2147483649"/>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1923966846" sldId="2147483650"/>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1449507843" sldId="2147483651"/>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823825733" sldId="2147483652"/>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1212022322" sldId="2147483653"/>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1576774059" sldId="2147483654"/>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893405633" sldId="2147483655"/>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262814007" sldId="2147483656"/>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1888637417" sldId="2147483657"/>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373281212" sldId="2147483658"/>
          </pc:sldLayoutMkLst>
        </pc:sldLayoutChg>
        <pc:sldLayoutChg chg="add del">
          <pc:chgData name="Yifan Jiang" userId="S::yifanj@uchicago.edu::bb48f0ef-307d-4e33-af26-a43b581ca0b2" providerId="AD" clId="Web-{FCA04DB5-E6AF-93DF-3D52-FCB7AE30F178}" dt="2022-05-29T21:04:33.263" v="1286"/>
          <pc:sldLayoutMkLst>
            <pc:docMk/>
            <pc:sldMasterMk cId="928783885" sldId="2147483648"/>
            <pc:sldLayoutMk cId="937597197" sldId="2147483659"/>
          </pc:sldLayoutMkLst>
        </pc:sldLayoutChg>
      </pc:sldMasterChg>
      <pc:sldMasterChg chg="add del addSldLayout delSldLayout modSldLayout">
        <pc:chgData name="Yifan Jiang" userId="S::yifanj@uchicago.edu::bb48f0ef-307d-4e33-af26-a43b581ca0b2" providerId="AD" clId="Web-{FCA04DB5-E6AF-93DF-3D52-FCB7AE30F178}" dt="2022-05-29T21:02:02.774" v="1257"/>
        <pc:sldMasterMkLst>
          <pc:docMk/>
          <pc:sldMasterMk cId="3049257160" sldId="2147483660"/>
        </pc:sldMasterMkLst>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3356974416" sldId="2147483661"/>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1824153679" sldId="2147483662"/>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437485307" sldId="2147483663"/>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1672058726" sldId="2147483664"/>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4209669481" sldId="2147483665"/>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1813201622" sldId="2147483666"/>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2345678408" sldId="2147483667"/>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1435254255" sldId="2147483668"/>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1598025021" sldId="2147483669"/>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488164825" sldId="2147483670"/>
          </pc:sldLayoutMkLst>
        </pc:sldLayoutChg>
        <pc:sldLayoutChg chg="add del mod replId">
          <pc:chgData name="Yifan Jiang" userId="S::yifanj@uchicago.edu::bb48f0ef-307d-4e33-af26-a43b581ca0b2" providerId="AD" clId="Web-{FCA04DB5-E6AF-93DF-3D52-FCB7AE30F178}" dt="2022-05-29T21:02:02.774" v="1257"/>
          <pc:sldLayoutMkLst>
            <pc:docMk/>
            <pc:sldMasterMk cId="3049257160" sldId="2147483660"/>
            <pc:sldLayoutMk cId="665720501" sldId="2147483671"/>
          </pc:sldLayoutMkLst>
        </pc:sldLayoutChg>
      </pc:sldMasterChg>
      <pc:sldMasterChg chg="add del addSldLayout delSldLayout modSldLayout">
        <pc:chgData name="Yifan Jiang" userId="S::yifanj@uchicago.edu::bb48f0ef-307d-4e33-af26-a43b581ca0b2" providerId="AD" clId="Web-{FCA04DB5-E6AF-93DF-3D52-FCB7AE30F178}" dt="2022-05-29T21:04:33.263" v="1286"/>
        <pc:sldMasterMkLst>
          <pc:docMk/>
          <pc:sldMasterMk cId="3057688092" sldId="2147483660"/>
        </pc:sldMasterMkLst>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3439355934" sldId="2147483661"/>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4047557790" sldId="2147483662"/>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1220924619" sldId="2147483663"/>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3559026447" sldId="2147483664"/>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2099980289" sldId="2147483665"/>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4160524405" sldId="2147483666"/>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1013274538" sldId="2147483667"/>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542015800" sldId="2147483668"/>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3132629000" sldId="2147483669"/>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1310430042" sldId="2147483670"/>
          </pc:sldLayoutMkLst>
        </pc:sldLayoutChg>
        <pc:sldLayoutChg chg="add del mod replId">
          <pc:chgData name="Yifan Jiang" userId="S::yifanj@uchicago.edu::bb48f0ef-307d-4e33-af26-a43b581ca0b2" providerId="AD" clId="Web-{FCA04DB5-E6AF-93DF-3D52-FCB7AE30F178}" dt="2022-05-29T21:04:33.263" v="1286"/>
          <pc:sldLayoutMkLst>
            <pc:docMk/>
            <pc:sldMasterMk cId="3057688092" sldId="2147483660"/>
            <pc:sldLayoutMk cId="372060352" sldId="2147483671"/>
          </pc:sldLayoutMkLst>
        </pc:sldLayoutChg>
      </pc:sldMasterChg>
    </pc:docChg>
  </pc:docChgLst>
  <pc:docChgLst>
    <pc:chgData name="Amy Zhang" userId="S::zhiruozhang@uchicago.edu::ee248494-2ec0-461f-ac3d-c6bfe360d5c9" providerId="AD" clId="Web-{8E9CC132-5647-438E-201B-B8586F2C7C75}"/>
    <pc:docChg chg="modSld sldOrd">
      <pc:chgData name="Amy Zhang" userId="S::zhiruozhang@uchicago.edu::ee248494-2ec0-461f-ac3d-c6bfe360d5c9" providerId="AD" clId="Web-{8E9CC132-5647-438E-201B-B8586F2C7C75}" dt="2022-05-18T01:37:24.816" v="158" actId="20577"/>
      <pc:docMkLst>
        <pc:docMk/>
      </pc:docMkLst>
      <pc:sldChg chg="modSp">
        <pc:chgData name="Amy Zhang" userId="S::zhiruozhang@uchicago.edu::ee248494-2ec0-461f-ac3d-c6bfe360d5c9" providerId="AD" clId="Web-{8E9CC132-5647-438E-201B-B8586F2C7C75}" dt="2022-05-18T01:21:59.551" v="2" actId="20577"/>
        <pc:sldMkLst>
          <pc:docMk/>
          <pc:sldMk cId="2922985734" sldId="262"/>
        </pc:sldMkLst>
        <pc:spChg chg="mod">
          <ac:chgData name="Amy Zhang" userId="S::zhiruozhang@uchicago.edu::ee248494-2ec0-461f-ac3d-c6bfe360d5c9" providerId="AD" clId="Web-{8E9CC132-5647-438E-201B-B8586F2C7C75}" dt="2022-05-18T01:21:59.551" v="2" actId="20577"/>
          <ac:spMkLst>
            <pc:docMk/>
            <pc:sldMk cId="2922985734" sldId="262"/>
            <ac:spMk id="2" creationId="{A0F6D6CE-4A3E-0B90-9693-F29A2B02069B}"/>
          </ac:spMkLst>
        </pc:spChg>
      </pc:sldChg>
      <pc:sldChg chg="addSp delSp modSp">
        <pc:chgData name="Amy Zhang" userId="S::zhiruozhang@uchicago.edu::ee248494-2ec0-461f-ac3d-c6bfe360d5c9" providerId="AD" clId="Web-{8E9CC132-5647-438E-201B-B8586F2C7C75}" dt="2022-05-18T01:35:08.827" v="153" actId="20577"/>
        <pc:sldMkLst>
          <pc:docMk/>
          <pc:sldMk cId="1152258587" sldId="269"/>
        </pc:sldMkLst>
        <pc:spChg chg="add del mod">
          <ac:chgData name="Amy Zhang" userId="S::zhiruozhang@uchicago.edu::ee248494-2ec0-461f-ac3d-c6bfe360d5c9" providerId="AD" clId="Web-{8E9CC132-5647-438E-201B-B8586F2C7C75}" dt="2022-05-18T01:35:08.827" v="153" actId="20577"/>
          <ac:spMkLst>
            <pc:docMk/>
            <pc:sldMk cId="1152258587" sldId="269"/>
            <ac:spMk id="3" creationId="{D8F50061-7948-4F6E-A0A6-BDC9E1CDAE12}"/>
          </ac:spMkLst>
        </pc:spChg>
      </pc:sldChg>
      <pc:sldChg chg="modSp ord">
        <pc:chgData name="Amy Zhang" userId="S::zhiruozhang@uchicago.edu::ee248494-2ec0-461f-ac3d-c6bfe360d5c9" providerId="AD" clId="Web-{8E9CC132-5647-438E-201B-B8586F2C7C75}" dt="2022-05-18T01:37:24.816" v="158" actId="20577"/>
        <pc:sldMkLst>
          <pc:docMk/>
          <pc:sldMk cId="3274216362" sldId="270"/>
        </pc:sldMkLst>
        <pc:spChg chg="mod">
          <ac:chgData name="Amy Zhang" userId="S::zhiruozhang@uchicago.edu::ee248494-2ec0-461f-ac3d-c6bfe360d5c9" providerId="AD" clId="Web-{8E9CC132-5647-438E-201B-B8586F2C7C75}" dt="2022-05-18T01:37:24.816" v="158" actId="20577"/>
          <ac:spMkLst>
            <pc:docMk/>
            <pc:sldMk cId="3274216362" sldId="270"/>
            <ac:spMk id="2" creationId="{BE18B1DF-C444-43DA-97BD-603B2441FF6A}"/>
          </ac:spMkLst>
        </pc:spChg>
        <pc:spChg chg="mod">
          <ac:chgData name="Amy Zhang" userId="S::zhiruozhang@uchicago.edu::ee248494-2ec0-461f-ac3d-c6bfe360d5c9" providerId="AD" clId="Web-{8E9CC132-5647-438E-201B-B8586F2C7C75}" dt="2022-05-18T01:27:10.484" v="56" actId="20577"/>
          <ac:spMkLst>
            <pc:docMk/>
            <pc:sldMk cId="3274216362" sldId="270"/>
            <ac:spMk id="3" creationId="{D8F50061-7948-4F6E-A0A6-BDC9E1CDAE12}"/>
          </ac:spMkLst>
        </pc:spChg>
      </pc:sldChg>
    </pc:docChg>
  </pc:docChgLst>
  <pc:docChgLst>
    <pc:chgData name="Yifan Jiang" userId="S::yifanj@uchicago.edu::bb48f0ef-307d-4e33-af26-a43b581ca0b2" providerId="AD" clId="Web-{BCABAB7A-BC1B-467D-86BA-AB9994227541}"/>
    <pc:docChg chg="modSld">
      <pc:chgData name="Yifan Jiang" userId="S::yifanj@uchicago.edu::bb48f0ef-307d-4e33-af26-a43b581ca0b2" providerId="AD" clId="Web-{BCABAB7A-BC1B-467D-86BA-AB9994227541}" dt="2022-04-27T02:21:01.778" v="37" actId="20577"/>
      <pc:docMkLst>
        <pc:docMk/>
      </pc:docMkLst>
      <pc:sldChg chg="modSp">
        <pc:chgData name="Yifan Jiang" userId="S::yifanj@uchicago.edu::bb48f0ef-307d-4e33-af26-a43b581ca0b2" providerId="AD" clId="Web-{BCABAB7A-BC1B-467D-86BA-AB9994227541}" dt="2022-04-27T02:21:01.778" v="37" actId="20577"/>
        <pc:sldMkLst>
          <pc:docMk/>
          <pc:sldMk cId="1794009939" sldId="261"/>
        </pc:sldMkLst>
        <pc:spChg chg="mod">
          <ac:chgData name="Yifan Jiang" userId="S::yifanj@uchicago.edu::bb48f0ef-307d-4e33-af26-a43b581ca0b2" providerId="AD" clId="Web-{BCABAB7A-BC1B-467D-86BA-AB9994227541}" dt="2022-04-27T02:21:01.778" v="37" actId="20577"/>
          <ac:spMkLst>
            <pc:docMk/>
            <pc:sldMk cId="1794009939" sldId="261"/>
            <ac:spMk id="2" creationId="{488C129D-DCFE-8699-9B54-CC5E0C893314}"/>
          </ac:spMkLst>
        </pc:spChg>
        <pc:spChg chg="mod">
          <ac:chgData name="Yifan Jiang" userId="S::yifanj@uchicago.edu::bb48f0ef-307d-4e33-af26-a43b581ca0b2" providerId="AD" clId="Web-{BCABAB7A-BC1B-467D-86BA-AB9994227541}" dt="2022-04-27T02:20:50.387" v="35" actId="20577"/>
          <ac:spMkLst>
            <pc:docMk/>
            <pc:sldMk cId="1794009939" sldId="261"/>
            <ac:spMk id="5" creationId="{C1C6AF47-BDD7-C9AC-1562-159FA9F32AD0}"/>
          </ac:spMkLst>
        </pc:spChg>
        <pc:graphicFrameChg chg="mod modGraphic">
          <ac:chgData name="Yifan Jiang" userId="S::yifanj@uchicago.edu::bb48f0ef-307d-4e33-af26-a43b581ca0b2" providerId="AD" clId="Web-{BCABAB7A-BC1B-467D-86BA-AB9994227541}" dt="2022-04-27T02:19:21.947" v="4" actId="1076"/>
          <ac:graphicFrameMkLst>
            <pc:docMk/>
            <pc:sldMk cId="1794009939" sldId="261"/>
            <ac:graphicFrameMk id="7" creationId="{8E074356-E7A9-CC49-0856-5C0FD6752E43}"/>
          </ac:graphicFrameMkLst>
        </pc:graphicFrameChg>
      </pc:sldChg>
    </pc:docChg>
  </pc:docChgLst>
  <pc:docChgLst>
    <pc:chgData name="Yifan Jiang" userId="S::yifanj@uchicago.edu::bb48f0ef-307d-4e33-af26-a43b581ca0b2" providerId="AD" clId="Web-{AC195ACD-7DF1-427A-B5F3-739498CE16FA}"/>
    <pc:docChg chg="modSld">
      <pc:chgData name="Yifan Jiang" userId="S::yifanj@uchicago.edu::bb48f0ef-307d-4e33-af26-a43b581ca0b2" providerId="AD" clId="Web-{AC195ACD-7DF1-427A-B5F3-739498CE16FA}" dt="2022-05-30T08:43:15.904" v="215" actId="20577"/>
      <pc:docMkLst>
        <pc:docMk/>
      </pc:docMkLst>
      <pc:sldChg chg="delSp modSp">
        <pc:chgData name="Yifan Jiang" userId="S::yifanj@uchicago.edu::bb48f0ef-307d-4e33-af26-a43b581ca0b2" providerId="AD" clId="Web-{AC195ACD-7DF1-427A-B5F3-739498CE16FA}" dt="2022-05-30T08:35:10.672" v="69"/>
        <pc:sldMkLst>
          <pc:docMk/>
          <pc:sldMk cId="2108571940" sldId="256"/>
        </pc:sldMkLst>
        <pc:spChg chg="mod">
          <ac:chgData name="Yifan Jiang" userId="S::yifanj@uchicago.edu::bb48f0ef-307d-4e33-af26-a43b581ca0b2" providerId="AD" clId="Web-{AC195ACD-7DF1-427A-B5F3-739498CE16FA}" dt="2022-05-30T08:35:10.672" v="69"/>
          <ac:spMkLst>
            <pc:docMk/>
            <pc:sldMk cId="2108571940" sldId="256"/>
            <ac:spMk id="3" creationId="{00000000-0000-0000-0000-000000000000}"/>
          </ac:spMkLst>
        </pc:spChg>
        <pc:spChg chg="del">
          <ac:chgData name="Yifan Jiang" userId="S::yifanj@uchicago.edu::bb48f0ef-307d-4e33-af26-a43b581ca0b2" providerId="AD" clId="Web-{AC195ACD-7DF1-427A-B5F3-739498CE16FA}" dt="2022-05-30T08:31:27.831" v="0"/>
          <ac:spMkLst>
            <pc:docMk/>
            <pc:sldMk cId="2108571940" sldId="256"/>
            <ac:spMk id="5" creationId="{BA9B6291-C83C-9213-4D5A-41D2AEDD9123}"/>
          </ac:spMkLst>
        </pc:spChg>
      </pc:sldChg>
      <pc:sldChg chg="addSp delSp modSp">
        <pc:chgData name="Yifan Jiang" userId="S::yifanj@uchicago.edu::bb48f0ef-307d-4e33-af26-a43b581ca0b2" providerId="AD" clId="Web-{AC195ACD-7DF1-427A-B5F3-739498CE16FA}" dt="2022-05-30T08:39:02.998" v="160" actId="1076"/>
        <pc:sldMkLst>
          <pc:docMk/>
          <pc:sldMk cId="1794009939" sldId="261"/>
        </pc:sldMkLst>
        <pc:spChg chg="add del mod">
          <ac:chgData name="Yifan Jiang" userId="S::yifanj@uchicago.edu::bb48f0ef-307d-4e33-af26-a43b581ca0b2" providerId="AD" clId="Web-{AC195ACD-7DF1-427A-B5F3-739498CE16FA}" dt="2022-05-30T08:38:05.073" v="145"/>
          <ac:spMkLst>
            <pc:docMk/>
            <pc:sldMk cId="1794009939" sldId="261"/>
            <ac:spMk id="5" creationId="{C1C6AF47-BDD7-C9AC-1562-159FA9F32AD0}"/>
          </ac:spMkLst>
        </pc:spChg>
        <pc:spChg chg="add mod">
          <ac:chgData name="Yifan Jiang" userId="S::yifanj@uchicago.edu::bb48f0ef-307d-4e33-af26-a43b581ca0b2" providerId="AD" clId="Web-{AC195ACD-7DF1-427A-B5F3-739498CE16FA}" dt="2022-05-30T08:39:02.998" v="160" actId="1076"/>
          <ac:spMkLst>
            <pc:docMk/>
            <pc:sldMk cId="1794009939" sldId="261"/>
            <ac:spMk id="6" creationId="{9FB137D5-BB44-DD01-E585-70AE0D3F1ED4}"/>
          </ac:spMkLst>
        </pc:spChg>
      </pc:sldChg>
      <pc:sldChg chg="addSp delSp modSp">
        <pc:chgData name="Yifan Jiang" userId="S::yifanj@uchicago.edu::bb48f0ef-307d-4e33-af26-a43b581ca0b2" providerId="AD" clId="Web-{AC195ACD-7DF1-427A-B5F3-739498CE16FA}" dt="2022-05-30T08:40:55.818" v="193"/>
        <pc:sldMkLst>
          <pc:docMk/>
          <pc:sldMk cId="3499000815" sldId="284"/>
        </pc:sldMkLst>
        <pc:picChg chg="add del mod">
          <ac:chgData name="Yifan Jiang" userId="S::yifanj@uchicago.edu::bb48f0ef-307d-4e33-af26-a43b581ca0b2" providerId="AD" clId="Web-{AC195ACD-7DF1-427A-B5F3-739498CE16FA}" dt="2022-05-30T08:40:55.818" v="193"/>
          <ac:picMkLst>
            <pc:docMk/>
            <pc:sldMk cId="3499000815" sldId="284"/>
            <ac:picMk id="6" creationId="{1949E900-9DE7-5946-C078-128B57432711}"/>
          </ac:picMkLst>
        </pc:picChg>
        <pc:picChg chg="add del">
          <ac:chgData name="Yifan Jiang" userId="S::yifanj@uchicago.edu::bb48f0ef-307d-4e33-af26-a43b581ca0b2" providerId="AD" clId="Web-{AC195ACD-7DF1-427A-B5F3-739498CE16FA}" dt="2022-05-30T08:40:41.676" v="188"/>
          <ac:picMkLst>
            <pc:docMk/>
            <pc:sldMk cId="3499000815" sldId="284"/>
            <ac:picMk id="11" creationId="{279829E2-162D-D401-D21C-55A60D169D6D}"/>
          </ac:picMkLst>
        </pc:picChg>
      </pc:sldChg>
      <pc:sldChg chg="addSp delSp">
        <pc:chgData name="Yifan Jiang" userId="S::yifanj@uchicago.edu::bb48f0ef-307d-4e33-af26-a43b581ca0b2" providerId="AD" clId="Web-{AC195ACD-7DF1-427A-B5F3-739498CE16FA}" dt="2022-05-30T08:40:33.676" v="185"/>
        <pc:sldMkLst>
          <pc:docMk/>
          <pc:sldMk cId="3603271621" sldId="287"/>
        </pc:sldMkLst>
        <pc:spChg chg="add del">
          <ac:chgData name="Yifan Jiang" userId="S::yifanj@uchicago.edu::bb48f0ef-307d-4e33-af26-a43b581ca0b2" providerId="AD" clId="Web-{AC195ACD-7DF1-427A-B5F3-739498CE16FA}" dt="2022-05-30T08:40:27.878" v="183"/>
          <ac:spMkLst>
            <pc:docMk/>
            <pc:sldMk cId="3603271621" sldId="287"/>
            <ac:spMk id="15" creationId="{2F39CDEE-2908-6B80-5AB0-6617C49489FE}"/>
          </ac:spMkLst>
        </pc:spChg>
        <pc:spChg chg="add del">
          <ac:chgData name="Yifan Jiang" userId="S::yifanj@uchicago.edu::bb48f0ef-307d-4e33-af26-a43b581ca0b2" providerId="AD" clId="Web-{AC195ACD-7DF1-427A-B5F3-739498CE16FA}" dt="2022-05-30T08:40:30.894" v="184"/>
          <ac:spMkLst>
            <pc:docMk/>
            <pc:sldMk cId="3603271621" sldId="287"/>
            <ac:spMk id="17" creationId="{68734F8F-9260-5418-7959-AB5A90A9189D}"/>
          </ac:spMkLst>
        </pc:spChg>
        <pc:picChg chg="add del">
          <ac:chgData name="Yifan Jiang" userId="S::yifanj@uchicago.edu::bb48f0ef-307d-4e33-af26-a43b581ca0b2" providerId="AD" clId="Web-{AC195ACD-7DF1-427A-B5F3-739498CE16FA}" dt="2022-05-30T08:40:27.878" v="182"/>
          <ac:picMkLst>
            <pc:docMk/>
            <pc:sldMk cId="3603271621" sldId="287"/>
            <ac:picMk id="18" creationId="{A9D5D7EB-A39A-E710-5E5A-101D6B53590D}"/>
          </ac:picMkLst>
        </pc:picChg>
        <pc:picChg chg="add del">
          <ac:chgData name="Yifan Jiang" userId="S::yifanj@uchicago.edu::bb48f0ef-307d-4e33-af26-a43b581ca0b2" providerId="AD" clId="Web-{AC195ACD-7DF1-427A-B5F3-739498CE16FA}" dt="2022-05-30T08:40:33.676" v="185"/>
          <ac:picMkLst>
            <pc:docMk/>
            <pc:sldMk cId="3603271621" sldId="287"/>
            <ac:picMk id="19" creationId="{82D9D30E-3DF0-BE93-B438-9A70B38195C9}"/>
          </ac:picMkLst>
        </pc:picChg>
      </pc:sldChg>
      <pc:sldChg chg="modSp">
        <pc:chgData name="Yifan Jiang" userId="S::yifanj@uchicago.edu::bb48f0ef-307d-4e33-af26-a43b581ca0b2" providerId="AD" clId="Web-{AC195ACD-7DF1-427A-B5F3-739498CE16FA}" dt="2022-05-30T08:43:15.904" v="215" actId="20577"/>
        <pc:sldMkLst>
          <pc:docMk/>
          <pc:sldMk cId="1249338945" sldId="318"/>
        </pc:sldMkLst>
        <pc:spChg chg="mod">
          <ac:chgData name="Yifan Jiang" userId="S::yifanj@uchicago.edu::bb48f0ef-307d-4e33-af26-a43b581ca0b2" providerId="AD" clId="Web-{AC195ACD-7DF1-427A-B5F3-739498CE16FA}" dt="2022-05-30T08:43:15.904" v="215" actId="20577"/>
          <ac:spMkLst>
            <pc:docMk/>
            <pc:sldMk cId="1249338945" sldId="318"/>
            <ac:spMk id="3" creationId="{A802C4B2-4847-9D20-C5B3-F8C4DE2BE5F8}"/>
          </ac:spMkLst>
        </pc:spChg>
      </pc:sldChg>
    </pc:docChg>
  </pc:docChgLst>
  <pc:docChgLst>
    <pc:chgData name="Chang Gao" userId="S::cgao68@uchicago.edu::ee677b2c-d618-451b-a0e1-6cdc7eed2cda" providerId="AD" clId="Web-{9F50CFFE-8B24-4CA3-AB25-13106C51DE44}"/>
    <pc:docChg chg="modSld sldOrd">
      <pc:chgData name="Chang Gao" userId="S::cgao68@uchicago.edu::ee677b2c-d618-451b-a0e1-6cdc7eed2cda" providerId="AD" clId="Web-{9F50CFFE-8B24-4CA3-AB25-13106C51DE44}" dt="2022-05-31T23:03:01.370" v="44" actId="20577"/>
      <pc:docMkLst>
        <pc:docMk/>
      </pc:docMkLst>
      <pc:sldChg chg="modSp">
        <pc:chgData name="Chang Gao" userId="S::cgao68@uchicago.edu::ee677b2c-d618-451b-a0e1-6cdc7eed2cda" providerId="AD" clId="Web-{9F50CFFE-8B24-4CA3-AB25-13106C51DE44}" dt="2022-05-31T22:56:25.500" v="2" actId="20577"/>
        <pc:sldMkLst>
          <pc:docMk/>
          <pc:sldMk cId="872121430" sldId="260"/>
        </pc:sldMkLst>
        <pc:spChg chg="mod">
          <ac:chgData name="Chang Gao" userId="S::cgao68@uchicago.edu::ee677b2c-d618-451b-a0e1-6cdc7eed2cda" providerId="AD" clId="Web-{9F50CFFE-8B24-4CA3-AB25-13106C51DE44}" dt="2022-05-31T22:56:25.500" v="2" actId="20577"/>
          <ac:spMkLst>
            <pc:docMk/>
            <pc:sldMk cId="872121430" sldId="260"/>
            <ac:spMk id="3" creationId="{A802C4B2-4847-9D20-C5B3-F8C4DE2BE5F8}"/>
          </ac:spMkLst>
        </pc:spChg>
      </pc:sldChg>
      <pc:sldChg chg="modSp ord">
        <pc:chgData name="Chang Gao" userId="S::cgao68@uchicago.edu::ee677b2c-d618-451b-a0e1-6cdc7eed2cda" providerId="AD" clId="Web-{9F50CFFE-8B24-4CA3-AB25-13106C51DE44}" dt="2022-05-31T23:02:29.745" v="37"/>
        <pc:sldMkLst>
          <pc:docMk/>
          <pc:sldMk cId="2455538571" sldId="271"/>
        </pc:sldMkLst>
        <pc:spChg chg="mod">
          <ac:chgData name="Chang Gao" userId="S::cgao68@uchicago.edu::ee677b2c-d618-451b-a0e1-6cdc7eed2cda" providerId="AD" clId="Web-{9F50CFFE-8B24-4CA3-AB25-13106C51DE44}" dt="2022-05-31T23:01:42.228" v="36" actId="20577"/>
          <ac:spMkLst>
            <pc:docMk/>
            <pc:sldMk cId="2455538571" sldId="271"/>
            <ac:spMk id="17" creationId="{A3749D8A-2EF8-4043-0769-695B2F8EF7AF}"/>
          </ac:spMkLst>
        </pc:spChg>
      </pc:sldChg>
      <pc:sldChg chg="modSp">
        <pc:chgData name="Chang Gao" userId="S::cgao68@uchicago.edu::ee677b2c-d618-451b-a0e1-6cdc7eed2cda" providerId="AD" clId="Web-{9F50CFFE-8B24-4CA3-AB25-13106C51DE44}" dt="2022-05-31T22:58:08.550" v="12" actId="20577"/>
        <pc:sldMkLst>
          <pc:docMk/>
          <pc:sldMk cId="3972225590" sldId="306"/>
        </pc:sldMkLst>
        <pc:spChg chg="mod">
          <ac:chgData name="Chang Gao" userId="S::cgao68@uchicago.edu::ee677b2c-d618-451b-a0e1-6cdc7eed2cda" providerId="AD" clId="Web-{9F50CFFE-8B24-4CA3-AB25-13106C51DE44}" dt="2022-05-31T22:58:08.550" v="12" actId="20577"/>
          <ac:spMkLst>
            <pc:docMk/>
            <pc:sldMk cId="3972225590" sldId="306"/>
            <ac:spMk id="21" creationId="{AC9124EE-ED30-036D-B422-D4218CF111E4}"/>
          </ac:spMkLst>
        </pc:spChg>
      </pc:sldChg>
      <pc:sldChg chg="modSp">
        <pc:chgData name="Chang Gao" userId="S::cgao68@uchicago.edu::ee677b2c-d618-451b-a0e1-6cdc7eed2cda" providerId="AD" clId="Web-{9F50CFFE-8B24-4CA3-AB25-13106C51DE44}" dt="2022-05-31T22:59:47.021" v="15" actId="20577"/>
        <pc:sldMkLst>
          <pc:docMk/>
          <pc:sldMk cId="868563982" sldId="310"/>
        </pc:sldMkLst>
        <pc:spChg chg="mod">
          <ac:chgData name="Chang Gao" userId="S::cgao68@uchicago.edu::ee677b2c-d618-451b-a0e1-6cdc7eed2cda" providerId="AD" clId="Web-{9F50CFFE-8B24-4CA3-AB25-13106C51DE44}" dt="2022-05-31T22:59:47.021" v="15" actId="20577"/>
          <ac:spMkLst>
            <pc:docMk/>
            <pc:sldMk cId="868563982" sldId="310"/>
            <ac:spMk id="7" creationId="{C3B4A9CA-CB00-408B-6312-EEC4108AF660}"/>
          </ac:spMkLst>
        </pc:spChg>
      </pc:sldChg>
      <pc:sldChg chg="modSp">
        <pc:chgData name="Chang Gao" userId="S::cgao68@uchicago.edu::ee677b2c-d618-451b-a0e1-6cdc7eed2cda" providerId="AD" clId="Web-{9F50CFFE-8B24-4CA3-AB25-13106C51DE44}" dt="2022-05-31T23:03:01.370" v="44" actId="20577"/>
        <pc:sldMkLst>
          <pc:docMk/>
          <pc:sldMk cId="1249338945" sldId="318"/>
        </pc:sldMkLst>
        <pc:spChg chg="mod">
          <ac:chgData name="Chang Gao" userId="S::cgao68@uchicago.edu::ee677b2c-d618-451b-a0e1-6cdc7eed2cda" providerId="AD" clId="Web-{9F50CFFE-8B24-4CA3-AB25-13106C51DE44}" dt="2022-05-31T23:03:01.370" v="44" actId="20577"/>
          <ac:spMkLst>
            <pc:docMk/>
            <pc:sldMk cId="1249338945" sldId="318"/>
            <ac:spMk id="3" creationId="{A802C4B2-4847-9D20-C5B3-F8C4DE2BE5F8}"/>
          </ac:spMkLst>
        </pc:spChg>
      </pc:sldChg>
    </pc:docChg>
  </pc:docChgLst>
  <pc:docChgLst>
    <pc:chgData name="Yifan Jiang" userId="S::yifanj@uchicago.edu::bb48f0ef-307d-4e33-af26-a43b581ca0b2" providerId="AD" clId="Web-{17FAF29F-1E85-DF1D-C5E2-1108A1E66B14}"/>
    <pc:docChg chg="addSld delSld modSld">
      <pc:chgData name="Yifan Jiang" userId="S::yifanj@uchicago.edu::bb48f0ef-307d-4e33-af26-a43b581ca0b2" providerId="AD" clId="Web-{17FAF29F-1E85-DF1D-C5E2-1108A1E66B14}" dt="2022-05-25T13:33:48.911" v="337" actId="1076"/>
      <pc:docMkLst>
        <pc:docMk/>
      </pc:docMkLst>
      <pc:sldChg chg="addSp delSp modSp">
        <pc:chgData name="Yifan Jiang" userId="S::yifanj@uchicago.edu::bb48f0ef-307d-4e33-af26-a43b581ca0b2" providerId="AD" clId="Web-{17FAF29F-1E85-DF1D-C5E2-1108A1E66B14}" dt="2022-05-25T13:32:47.378" v="333"/>
        <pc:sldMkLst>
          <pc:docMk/>
          <pc:sldMk cId="3974433260" sldId="279"/>
        </pc:sldMkLst>
        <pc:spChg chg="add del mod">
          <ac:chgData name="Yifan Jiang" userId="S::yifanj@uchicago.edu::bb48f0ef-307d-4e33-af26-a43b581ca0b2" providerId="AD" clId="Web-{17FAF29F-1E85-DF1D-C5E2-1108A1E66B14}" dt="2022-05-25T13:32:47.378" v="333"/>
          <ac:spMkLst>
            <pc:docMk/>
            <pc:sldMk cId="3974433260" sldId="279"/>
            <ac:spMk id="9" creationId="{5C580075-E976-8040-DCAF-C2A66366267C}"/>
          </ac:spMkLst>
        </pc:spChg>
        <pc:spChg chg="add del mod">
          <ac:chgData name="Yifan Jiang" userId="S::yifanj@uchicago.edu::bb48f0ef-307d-4e33-af26-a43b581ca0b2" providerId="AD" clId="Web-{17FAF29F-1E85-DF1D-C5E2-1108A1E66B14}" dt="2022-05-25T13:32:47.378" v="332"/>
          <ac:spMkLst>
            <pc:docMk/>
            <pc:sldMk cId="3974433260" sldId="279"/>
            <ac:spMk id="10" creationId="{B3AF4775-5D5F-27AF-9161-A6C7A126E03E}"/>
          </ac:spMkLst>
        </pc:spChg>
        <pc:spChg chg="add del mod">
          <ac:chgData name="Yifan Jiang" userId="S::yifanj@uchicago.edu::bb48f0ef-307d-4e33-af26-a43b581ca0b2" providerId="AD" clId="Web-{17FAF29F-1E85-DF1D-C5E2-1108A1E66B14}" dt="2022-05-25T13:08:11.235" v="128" actId="1076"/>
          <ac:spMkLst>
            <pc:docMk/>
            <pc:sldMk cId="3974433260" sldId="279"/>
            <ac:spMk id="15" creationId="{D655BAF5-52EC-9FD9-FE79-044B8F53E9D8}"/>
          </ac:spMkLst>
        </pc:spChg>
        <pc:spChg chg="add del mod">
          <ac:chgData name="Yifan Jiang" userId="S::yifanj@uchicago.edu::bb48f0ef-307d-4e33-af26-a43b581ca0b2" providerId="AD" clId="Web-{17FAF29F-1E85-DF1D-C5E2-1108A1E66B14}" dt="2022-05-25T13:08:06.110" v="127" actId="1076"/>
          <ac:spMkLst>
            <pc:docMk/>
            <pc:sldMk cId="3974433260" sldId="279"/>
            <ac:spMk id="16" creationId="{386AD018-7A8B-D288-31CC-92F190D5C822}"/>
          </ac:spMkLst>
        </pc:spChg>
        <pc:spChg chg="add del mod">
          <ac:chgData name="Yifan Jiang" userId="S::yifanj@uchicago.edu::bb48f0ef-307d-4e33-af26-a43b581ca0b2" providerId="AD" clId="Web-{17FAF29F-1E85-DF1D-C5E2-1108A1E66B14}" dt="2022-05-25T13:07:33.578" v="125" actId="1076"/>
          <ac:spMkLst>
            <pc:docMk/>
            <pc:sldMk cId="3974433260" sldId="279"/>
            <ac:spMk id="17" creationId="{91FE4FAE-DBF9-04BF-2520-EE60379C6FEF}"/>
          </ac:spMkLst>
        </pc:spChg>
        <pc:spChg chg="add del mod">
          <ac:chgData name="Yifan Jiang" userId="S::yifanj@uchicago.edu::bb48f0ef-307d-4e33-af26-a43b581ca0b2" providerId="AD" clId="Web-{17FAF29F-1E85-DF1D-C5E2-1108A1E66B14}" dt="2022-05-25T13:07:00.624" v="123" actId="14100"/>
          <ac:spMkLst>
            <pc:docMk/>
            <pc:sldMk cId="3974433260" sldId="279"/>
            <ac:spMk id="18" creationId="{AEB8DB46-0D58-8018-F644-B124DCA02828}"/>
          </ac:spMkLst>
        </pc:spChg>
        <pc:spChg chg="add del mod">
          <ac:chgData name="Yifan Jiang" userId="S::yifanj@uchicago.edu::bb48f0ef-307d-4e33-af26-a43b581ca0b2" providerId="AD" clId="Web-{17FAF29F-1E85-DF1D-C5E2-1108A1E66B14}" dt="2022-05-25T13:32:47.378" v="331"/>
          <ac:spMkLst>
            <pc:docMk/>
            <pc:sldMk cId="3974433260" sldId="279"/>
            <ac:spMk id="25" creationId="{0F4D1AC0-35FF-81D9-A446-E4608A9F0D13}"/>
          </ac:spMkLst>
        </pc:spChg>
        <pc:spChg chg="add del mod">
          <ac:chgData name="Yifan Jiang" userId="S::yifanj@uchicago.edu::bb48f0ef-307d-4e33-af26-a43b581ca0b2" providerId="AD" clId="Web-{17FAF29F-1E85-DF1D-C5E2-1108A1E66B14}" dt="2022-05-25T13:32:47.378" v="330"/>
          <ac:spMkLst>
            <pc:docMk/>
            <pc:sldMk cId="3974433260" sldId="279"/>
            <ac:spMk id="27" creationId="{795516B5-E540-F684-A18A-8B4C8405FDCC}"/>
          </ac:spMkLst>
        </pc:spChg>
        <pc:spChg chg="add del mod">
          <ac:chgData name="Yifan Jiang" userId="S::yifanj@uchicago.edu::bb48f0ef-307d-4e33-af26-a43b581ca0b2" providerId="AD" clId="Web-{17FAF29F-1E85-DF1D-C5E2-1108A1E66B14}" dt="2022-05-25T13:32:47.378" v="324"/>
          <ac:spMkLst>
            <pc:docMk/>
            <pc:sldMk cId="3974433260" sldId="279"/>
            <ac:spMk id="37" creationId="{AF3CFD6B-D51C-CA8B-EEF7-4CDD0A8EFDA8}"/>
          </ac:spMkLst>
        </pc:spChg>
        <pc:picChg chg="add del mod">
          <ac:chgData name="Yifan Jiang" userId="S::yifanj@uchicago.edu::bb48f0ef-307d-4e33-af26-a43b581ca0b2" providerId="AD" clId="Web-{17FAF29F-1E85-DF1D-C5E2-1108A1E66B14}" dt="2022-05-25T13:07:00.561" v="116" actId="14100"/>
          <ac:picMkLst>
            <pc:docMk/>
            <pc:sldMk cId="3974433260" sldId="279"/>
            <ac:picMk id="2" creationId="{B86C674D-DB2F-7782-7860-911C05CB2E9B}"/>
          </ac:picMkLst>
        </pc:picChg>
        <pc:picChg chg="add del mod">
          <ac:chgData name="Yifan Jiang" userId="S::yifanj@uchicago.edu::bb48f0ef-307d-4e33-af26-a43b581ca0b2" providerId="AD" clId="Web-{17FAF29F-1E85-DF1D-C5E2-1108A1E66B14}" dt="2022-05-25T13:07:33.562" v="124" actId="1076"/>
          <ac:picMkLst>
            <pc:docMk/>
            <pc:sldMk cId="3974433260" sldId="279"/>
            <ac:picMk id="3" creationId="{9ACB43EF-9FAF-AC8D-1C1C-2C507B109BC2}"/>
          </ac:picMkLst>
        </pc:picChg>
        <pc:picChg chg="add del mod">
          <ac:chgData name="Yifan Jiang" userId="S::yifanj@uchicago.edu::bb48f0ef-307d-4e33-af26-a43b581ca0b2" providerId="AD" clId="Web-{17FAF29F-1E85-DF1D-C5E2-1108A1E66B14}" dt="2022-05-25T13:08:14.376" v="129" actId="1076"/>
          <ac:picMkLst>
            <pc:docMk/>
            <pc:sldMk cId="3974433260" sldId="279"/>
            <ac:picMk id="4" creationId="{F68E20DF-2051-1EB2-E2C7-862869A9688E}"/>
          </ac:picMkLst>
        </pc:picChg>
        <pc:picChg chg="add del mod">
          <ac:chgData name="Yifan Jiang" userId="S::yifanj@uchicago.edu::bb48f0ef-307d-4e33-af26-a43b581ca0b2" providerId="AD" clId="Web-{17FAF29F-1E85-DF1D-C5E2-1108A1E66B14}" dt="2022-05-25T13:02:48.884" v="16"/>
          <ac:picMkLst>
            <pc:docMk/>
            <pc:sldMk cId="3974433260" sldId="279"/>
            <ac:picMk id="6" creationId="{38A16410-6167-9D95-3C21-EF49B6FFC711}"/>
          </ac:picMkLst>
        </pc:picChg>
        <pc:picChg chg="add del mod">
          <ac:chgData name="Yifan Jiang" userId="S::yifanj@uchicago.edu::bb48f0ef-307d-4e33-af26-a43b581ca0b2" providerId="AD" clId="Web-{17FAF29F-1E85-DF1D-C5E2-1108A1E66B14}" dt="2022-05-25T13:03:07.228" v="23"/>
          <ac:picMkLst>
            <pc:docMk/>
            <pc:sldMk cId="3974433260" sldId="279"/>
            <ac:picMk id="7" creationId="{7F02B500-3A8C-6E88-0804-11A53FF5C20C}"/>
          </ac:picMkLst>
        </pc:picChg>
        <pc:picChg chg="add del mod">
          <ac:chgData name="Yifan Jiang" userId="S::yifanj@uchicago.edu::bb48f0ef-307d-4e33-af26-a43b581ca0b2" providerId="AD" clId="Web-{17FAF29F-1E85-DF1D-C5E2-1108A1E66B14}" dt="2022-05-25T13:08:18.751" v="130" actId="1076"/>
          <ac:picMkLst>
            <pc:docMk/>
            <pc:sldMk cId="3974433260" sldId="279"/>
            <ac:picMk id="8" creationId="{2800CAC5-FC9C-0854-8A9A-F2E192194F3B}"/>
          </ac:picMkLst>
        </pc:picChg>
        <pc:picChg chg="add del mod">
          <ac:chgData name="Yifan Jiang" userId="S::yifanj@uchicago.edu::bb48f0ef-307d-4e33-af26-a43b581ca0b2" providerId="AD" clId="Web-{17FAF29F-1E85-DF1D-C5E2-1108A1E66B14}" dt="2022-05-25T13:19:59.032" v="167"/>
          <ac:picMkLst>
            <pc:docMk/>
            <pc:sldMk cId="3974433260" sldId="279"/>
            <ac:picMk id="14" creationId="{9DEE22A2-F433-A246-2E0E-7DA0E925D0C9}"/>
          </ac:picMkLst>
        </pc:picChg>
        <pc:picChg chg="add del mod">
          <ac:chgData name="Yifan Jiang" userId="S::yifanj@uchicago.edu::bb48f0ef-307d-4e33-af26-a43b581ca0b2" providerId="AD" clId="Web-{17FAF29F-1E85-DF1D-C5E2-1108A1E66B14}" dt="2022-05-25T13:21:04.237" v="179"/>
          <ac:picMkLst>
            <pc:docMk/>
            <pc:sldMk cId="3974433260" sldId="279"/>
            <ac:picMk id="23" creationId="{C64BC6FE-056B-FC7C-8805-F5AA6BBE48E0}"/>
          </ac:picMkLst>
        </pc:picChg>
        <pc:picChg chg="add del mod">
          <ac:chgData name="Yifan Jiang" userId="S::yifanj@uchicago.edu::bb48f0ef-307d-4e33-af26-a43b581ca0b2" providerId="AD" clId="Web-{17FAF29F-1E85-DF1D-C5E2-1108A1E66B14}" dt="2022-05-25T13:32:47.378" v="329"/>
          <ac:picMkLst>
            <pc:docMk/>
            <pc:sldMk cId="3974433260" sldId="279"/>
            <ac:picMk id="29" creationId="{B4CD22A9-92F0-66F8-4815-75962E61FD9A}"/>
          </ac:picMkLst>
        </pc:picChg>
        <pc:picChg chg="add del mod">
          <ac:chgData name="Yifan Jiang" userId="S::yifanj@uchicago.edu::bb48f0ef-307d-4e33-af26-a43b581ca0b2" providerId="AD" clId="Web-{17FAF29F-1E85-DF1D-C5E2-1108A1E66B14}" dt="2022-05-25T13:32:47.378" v="328"/>
          <ac:picMkLst>
            <pc:docMk/>
            <pc:sldMk cId="3974433260" sldId="279"/>
            <ac:picMk id="31" creationId="{3739E532-A522-9D5B-DDD3-D25F6DAFF9C6}"/>
          </ac:picMkLst>
        </pc:picChg>
        <pc:picChg chg="add del mod">
          <ac:chgData name="Yifan Jiang" userId="S::yifanj@uchicago.edu::bb48f0ef-307d-4e33-af26-a43b581ca0b2" providerId="AD" clId="Web-{17FAF29F-1E85-DF1D-C5E2-1108A1E66B14}" dt="2022-05-25T13:20:42.127" v="176"/>
          <ac:picMkLst>
            <pc:docMk/>
            <pc:sldMk cId="3974433260" sldId="279"/>
            <ac:picMk id="32" creationId="{D3D7443E-6256-8AD6-F53D-B0390AC3F248}"/>
          </ac:picMkLst>
        </pc:picChg>
        <pc:picChg chg="add del mod">
          <ac:chgData name="Yifan Jiang" userId="S::yifanj@uchicago.edu::bb48f0ef-307d-4e33-af26-a43b581ca0b2" providerId="AD" clId="Web-{17FAF29F-1E85-DF1D-C5E2-1108A1E66B14}" dt="2022-05-25T13:32:47.378" v="327"/>
          <ac:picMkLst>
            <pc:docMk/>
            <pc:sldMk cId="3974433260" sldId="279"/>
            <ac:picMk id="33" creationId="{1BCC249F-9A81-3CFE-C5F0-1E8FD9AB753F}"/>
          </ac:picMkLst>
        </pc:picChg>
        <pc:picChg chg="add del mod">
          <ac:chgData name="Yifan Jiang" userId="S::yifanj@uchicago.edu::bb48f0ef-307d-4e33-af26-a43b581ca0b2" providerId="AD" clId="Web-{17FAF29F-1E85-DF1D-C5E2-1108A1E66B14}" dt="2022-05-25T13:32:47.378" v="326"/>
          <ac:picMkLst>
            <pc:docMk/>
            <pc:sldMk cId="3974433260" sldId="279"/>
            <ac:picMk id="34" creationId="{DA0B8FC7-DE07-28E2-B9C5-150262963B14}"/>
          </ac:picMkLst>
        </pc:picChg>
        <pc:picChg chg="add del mod">
          <ac:chgData name="Yifan Jiang" userId="S::yifanj@uchicago.edu::bb48f0ef-307d-4e33-af26-a43b581ca0b2" providerId="AD" clId="Web-{17FAF29F-1E85-DF1D-C5E2-1108A1E66B14}" dt="2022-05-25T13:21:39.144" v="183"/>
          <ac:picMkLst>
            <pc:docMk/>
            <pc:sldMk cId="3974433260" sldId="279"/>
            <ac:picMk id="35" creationId="{B9FCA9FB-7493-5F8B-E7C0-4292E8EDD722}"/>
          </ac:picMkLst>
        </pc:picChg>
        <pc:picChg chg="add del mod">
          <ac:chgData name="Yifan Jiang" userId="S::yifanj@uchicago.edu::bb48f0ef-307d-4e33-af26-a43b581ca0b2" providerId="AD" clId="Web-{17FAF29F-1E85-DF1D-C5E2-1108A1E66B14}" dt="2022-05-25T13:32:47.378" v="325"/>
          <ac:picMkLst>
            <pc:docMk/>
            <pc:sldMk cId="3974433260" sldId="279"/>
            <ac:picMk id="36" creationId="{86F9B2AD-A861-31A0-9F50-01478A3EA298}"/>
          </ac:picMkLst>
        </pc:picChg>
      </pc:sldChg>
      <pc:sldChg chg="addSp delSp modSp del">
        <pc:chgData name="Yifan Jiang" userId="S::yifanj@uchicago.edu::bb48f0ef-307d-4e33-af26-a43b581ca0b2" providerId="AD" clId="Web-{17FAF29F-1E85-DF1D-C5E2-1108A1E66B14}" dt="2022-05-25T13:29:32.967" v="271"/>
        <pc:sldMkLst>
          <pc:docMk/>
          <pc:sldMk cId="1087616320" sldId="284"/>
        </pc:sldMkLst>
        <pc:spChg chg="del mod">
          <ac:chgData name="Yifan Jiang" userId="S::yifanj@uchicago.edu::bb48f0ef-307d-4e33-af26-a43b581ca0b2" providerId="AD" clId="Web-{17FAF29F-1E85-DF1D-C5E2-1108A1E66B14}" dt="2022-05-25T13:24:25.179" v="215"/>
          <ac:spMkLst>
            <pc:docMk/>
            <pc:sldMk cId="1087616320" sldId="284"/>
            <ac:spMk id="17" creationId="{91FE4FAE-DBF9-04BF-2520-EE60379C6FEF}"/>
          </ac:spMkLst>
        </pc:spChg>
        <pc:spChg chg="del mod">
          <ac:chgData name="Yifan Jiang" userId="S::yifanj@uchicago.edu::bb48f0ef-307d-4e33-af26-a43b581ca0b2" providerId="AD" clId="Web-{17FAF29F-1E85-DF1D-C5E2-1108A1E66B14}" dt="2022-05-25T13:24:25.820" v="216"/>
          <ac:spMkLst>
            <pc:docMk/>
            <pc:sldMk cId="1087616320" sldId="284"/>
            <ac:spMk id="19" creationId="{B2431227-DD8D-AAE6-3AAE-3DE1F65A4BDD}"/>
          </ac:spMkLst>
        </pc:spChg>
        <pc:spChg chg="del mod">
          <ac:chgData name="Yifan Jiang" userId="S::yifanj@uchicago.edu::bb48f0ef-307d-4e33-af26-a43b581ca0b2" providerId="AD" clId="Web-{17FAF29F-1E85-DF1D-C5E2-1108A1E66B14}" dt="2022-05-25T13:24:27.054" v="218"/>
          <ac:spMkLst>
            <pc:docMk/>
            <pc:sldMk cId="1087616320" sldId="284"/>
            <ac:spMk id="21" creationId="{6E8862E7-2DAD-A7E3-396A-0A5A6AAB5AEC}"/>
          </ac:spMkLst>
        </pc:spChg>
        <pc:spChg chg="del mod">
          <ac:chgData name="Yifan Jiang" userId="S::yifanj@uchicago.edu::bb48f0ef-307d-4e33-af26-a43b581ca0b2" providerId="AD" clId="Web-{17FAF29F-1E85-DF1D-C5E2-1108A1E66B14}" dt="2022-05-25T13:24:29.101" v="220"/>
          <ac:spMkLst>
            <pc:docMk/>
            <pc:sldMk cId="1087616320" sldId="284"/>
            <ac:spMk id="22" creationId="{BCC56FE9-404B-63B0-607C-D81726A3E01D}"/>
          </ac:spMkLst>
        </pc:spChg>
        <pc:picChg chg="add del mod">
          <ac:chgData name="Yifan Jiang" userId="S::yifanj@uchicago.edu::bb48f0ef-307d-4e33-af26-a43b581ca0b2" providerId="AD" clId="Web-{17FAF29F-1E85-DF1D-C5E2-1108A1E66B14}" dt="2022-05-25T13:24:18.616" v="213"/>
          <ac:picMkLst>
            <pc:docMk/>
            <pc:sldMk cId="1087616320" sldId="284"/>
            <ac:picMk id="2" creationId="{A8459F0D-16AB-D1FD-3C66-F008F96800FC}"/>
          </ac:picMkLst>
        </pc:picChg>
        <pc:picChg chg="add del mod">
          <ac:chgData name="Yifan Jiang" userId="S::yifanj@uchicago.edu::bb48f0ef-307d-4e33-af26-a43b581ca0b2" providerId="AD" clId="Web-{17FAF29F-1E85-DF1D-C5E2-1108A1E66B14}" dt="2022-05-25T13:25:20.758" v="222"/>
          <ac:picMkLst>
            <pc:docMk/>
            <pc:sldMk cId="1087616320" sldId="284"/>
            <ac:picMk id="3" creationId="{CF4B5A75-D352-316F-D499-6334F05B9C81}"/>
          </ac:picMkLst>
        </pc:picChg>
        <pc:picChg chg="add del mod">
          <ac:chgData name="Yifan Jiang" userId="S::yifanj@uchicago.edu::bb48f0ef-307d-4e33-af26-a43b581ca0b2" providerId="AD" clId="Web-{17FAF29F-1E85-DF1D-C5E2-1108A1E66B14}" dt="2022-05-25T13:25:25.368" v="224"/>
          <ac:picMkLst>
            <pc:docMk/>
            <pc:sldMk cId="1087616320" sldId="284"/>
            <ac:picMk id="4" creationId="{B00D3EC4-15A9-5EB1-34E2-81E9AC310FE9}"/>
          </ac:picMkLst>
        </pc:picChg>
        <pc:picChg chg="add del">
          <ac:chgData name="Yifan Jiang" userId="S::yifanj@uchicago.edu::bb48f0ef-307d-4e33-af26-a43b581ca0b2" providerId="AD" clId="Web-{17FAF29F-1E85-DF1D-C5E2-1108A1E66B14}" dt="2022-05-25T13:24:24.273" v="214"/>
          <ac:picMkLst>
            <pc:docMk/>
            <pc:sldMk cId="1087616320" sldId="284"/>
            <ac:picMk id="6" creationId="{CA08A162-20AD-F894-FE56-B996D9B752A2}"/>
          </ac:picMkLst>
        </pc:picChg>
        <pc:picChg chg="add del">
          <ac:chgData name="Yifan Jiang" userId="S::yifanj@uchicago.edu::bb48f0ef-307d-4e33-af26-a43b581ca0b2" providerId="AD" clId="Web-{17FAF29F-1E85-DF1D-C5E2-1108A1E66B14}" dt="2022-05-25T13:18:33.468" v="141"/>
          <ac:picMkLst>
            <pc:docMk/>
            <pc:sldMk cId="1087616320" sldId="284"/>
            <ac:picMk id="7" creationId="{3DDA8A18-D096-7833-53E5-DD09934054FB}"/>
          </ac:picMkLst>
        </pc:picChg>
        <pc:picChg chg="add del mod">
          <ac:chgData name="Yifan Jiang" userId="S::yifanj@uchicago.edu::bb48f0ef-307d-4e33-af26-a43b581ca0b2" providerId="AD" clId="Web-{17FAF29F-1E85-DF1D-C5E2-1108A1E66B14}" dt="2022-05-25T13:27:14.277" v="243"/>
          <ac:picMkLst>
            <pc:docMk/>
            <pc:sldMk cId="1087616320" sldId="284"/>
            <ac:picMk id="8" creationId="{13830FAE-233F-F273-01FC-F6B6A823ABEA}"/>
          </ac:picMkLst>
        </pc:picChg>
        <pc:picChg chg="del">
          <ac:chgData name="Yifan Jiang" userId="S::yifanj@uchicago.edu::bb48f0ef-307d-4e33-af26-a43b581ca0b2" providerId="AD" clId="Web-{17FAF29F-1E85-DF1D-C5E2-1108A1E66B14}" dt="2022-05-25T13:24:26.101" v="217"/>
          <ac:picMkLst>
            <pc:docMk/>
            <pc:sldMk cId="1087616320" sldId="284"/>
            <ac:picMk id="9" creationId="{91E49295-69F7-B893-7635-5406A41930DF}"/>
          </ac:picMkLst>
        </pc:picChg>
        <pc:picChg chg="del">
          <ac:chgData name="Yifan Jiang" userId="S::yifanj@uchicago.edu::bb48f0ef-307d-4e33-af26-a43b581ca0b2" providerId="AD" clId="Web-{17FAF29F-1E85-DF1D-C5E2-1108A1E66B14}" dt="2022-05-25T13:24:27.710" v="219"/>
          <ac:picMkLst>
            <pc:docMk/>
            <pc:sldMk cId="1087616320" sldId="284"/>
            <ac:picMk id="10" creationId="{796F18B8-A3C8-BA03-DE63-8BCC00DA7488}"/>
          </ac:picMkLst>
        </pc:picChg>
      </pc:sldChg>
      <pc:sldChg chg="addSp delSp modSp add replId">
        <pc:chgData name="Yifan Jiang" userId="S::yifanj@uchicago.edu::bb48f0ef-307d-4e33-af26-a43b581ca0b2" providerId="AD" clId="Web-{17FAF29F-1E85-DF1D-C5E2-1108A1E66B14}" dt="2022-05-25T13:33:48.911" v="337" actId="1076"/>
        <pc:sldMkLst>
          <pc:docMk/>
          <pc:sldMk cId="3499000815" sldId="284"/>
        </pc:sldMkLst>
        <pc:spChg chg="mod">
          <ac:chgData name="Yifan Jiang" userId="S::yifanj@uchicago.edu::bb48f0ef-307d-4e33-af26-a43b581ca0b2" providerId="AD" clId="Web-{17FAF29F-1E85-DF1D-C5E2-1108A1E66B14}" dt="2022-05-25T13:31:37.642" v="312" actId="1076"/>
          <ac:spMkLst>
            <pc:docMk/>
            <pc:sldMk cId="3499000815" sldId="284"/>
            <ac:spMk id="9" creationId="{5C580075-E976-8040-DCAF-C2A66366267C}"/>
          </ac:spMkLst>
        </pc:spChg>
        <pc:spChg chg="mod">
          <ac:chgData name="Yifan Jiang" userId="S::yifanj@uchicago.edu::bb48f0ef-307d-4e33-af26-a43b581ca0b2" providerId="AD" clId="Web-{17FAF29F-1E85-DF1D-C5E2-1108A1E66B14}" dt="2022-05-25T13:31:07.876" v="299" actId="1076"/>
          <ac:spMkLst>
            <pc:docMk/>
            <pc:sldMk cId="3499000815" sldId="284"/>
            <ac:spMk id="10" creationId="{B3AF4775-5D5F-27AF-9161-A6C7A126E03E}"/>
          </ac:spMkLst>
        </pc:spChg>
        <pc:spChg chg="del">
          <ac:chgData name="Yifan Jiang" userId="S::yifanj@uchicago.edu::bb48f0ef-307d-4e33-af26-a43b581ca0b2" providerId="AD" clId="Web-{17FAF29F-1E85-DF1D-C5E2-1108A1E66B14}" dt="2022-05-25T13:29:51.046" v="279"/>
          <ac:spMkLst>
            <pc:docMk/>
            <pc:sldMk cId="3499000815" sldId="284"/>
            <ac:spMk id="15" creationId="{D655BAF5-52EC-9FD9-FE79-044B8F53E9D8}"/>
          </ac:spMkLst>
        </pc:spChg>
        <pc:spChg chg="del">
          <ac:chgData name="Yifan Jiang" userId="S::yifanj@uchicago.edu::bb48f0ef-307d-4e33-af26-a43b581ca0b2" providerId="AD" clId="Web-{17FAF29F-1E85-DF1D-C5E2-1108A1E66B14}" dt="2022-05-25T13:29:49.890" v="278"/>
          <ac:spMkLst>
            <pc:docMk/>
            <pc:sldMk cId="3499000815" sldId="284"/>
            <ac:spMk id="16" creationId="{386AD018-7A8B-D288-31CC-92F190D5C822}"/>
          </ac:spMkLst>
        </pc:spChg>
        <pc:spChg chg="del">
          <ac:chgData name="Yifan Jiang" userId="S::yifanj@uchicago.edu::bb48f0ef-307d-4e33-af26-a43b581ca0b2" providerId="AD" clId="Web-{17FAF29F-1E85-DF1D-C5E2-1108A1E66B14}" dt="2022-05-25T13:29:43.983" v="275"/>
          <ac:spMkLst>
            <pc:docMk/>
            <pc:sldMk cId="3499000815" sldId="284"/>
            <ac:spMk id="17" creationId="{91FE4FAE-DBF9-04BF-2520-EE60379C6FEF}"/>
          </ac:spMkLst>
        </pc:spChg>
        <pc:spChg chg="del">
          <ac:chgData name="Yifan Jiang" userId="S::yifanj@uchicago.edu::bb48f0ef-307d-4e33-af26-a43b581ca0b2" providerId="AD" clId="Web-{17FAF29F-1E85-DF1D-C5E2-1108A1E66B14}" dt="2022-05-25T13:31:30.470" v="311"/>
          <ac:spMkLst>
            <pc:docMk/>
            <pc:sldMk cId="3499000815" sldId="284"/>
            <ac:spMk id="18" creationId="{AEB8DB46-0D58-8018-F644-B124DCA02828}"/>
          </ac:spMkLst>
        </pc:spChg>
        <pc:spChg chg="mod">
          <ac:chgData name="Yifan Jiang" userId="S::yifanj@uchicago.edu::bb48f0ef-307d-4e33-af26-a43b581ca0b2" providerId="AD" clId="Web-{17FAF29F-1E85-DF1D-C5E2-1108A1E66B14}" dt="2022-05-25T13:31:07.891" v="300" actId="1076"/>
          <ac:spMkLst>
            <pc:docMk/>
            <pc:sldMk cId="3499000815" sldId="284"/>
            <ac:spMk id="25" creationId="{0F4D1AC0-35FF-81D9-A446-E4608A9F0D13}"/>
          </ac:spMkLst>
        </pc:spChg>
        <pc:spChg chg="mod">
          <ac:chgData name="Yifan Jiang" userId="S::yifanj@uchicago.edu::bb48f0ef-307d-4e33-af26-a43b581ca0b2" providerId="AD" clId="Web-{17FAF29F-1E85-DF1D-C5E2-1108A1E66B14}" dt="2022-05-25T13:31:07.891" v="301" actId="1076"/>
          <ac:spMkLst>
            <pc:docMk/>
            <pc:sldMk cId="3499000815" sldId="284"/>
            <ac:spMk id="27" creationId="{795516B5-E540-F684-A18A-8B4C8405FDCC}"/>
          </ac:spMkLst>
        </pc:spChg>
        <pc:spChg chg="mod">
          <ac:chgData name="Yifan Jiang" userId="S::yifanj@uchicago.edu::bb48f0ef-307d-4e33-af26-a43b581ca0b2" providerId="AD" clId="Web-{17FAF29F-1E85-DF1D-C5E2-1108A1E66B14}" dt="2022-05-25T13:31:07.954" v="305" actId="1076"/>
          <ac:spMkLst>
            <pc:docMk/>
            <pc:sldMk cId="3499000815" sldId="284"/>
            <ac:spMk id="37" creationId="{AF3CFD6B-D51C-CA8B-EEF7-4CDD0A8EFDA8}"/>
          </ac:spMkLst>
        </pc:spChg>
        <pc:picChg chg="del">
          <ac:chgData name="Yifan Jiang" userId="S::yifanj@uchicago.edu::bb48f0ef-307d-4e33-af26-a43b581ca0b2" providerId="AD" clId="Web-{17FAF29F-1E85-DF1D-C5E2-1108A1E66B14}" dt="2022-05-25T13:29:42.483" v="274"/>
          <ac:picMkLst>
            <pc:docMk/>
            <pc:sldMk cId="3499000815" sldId="284"/>
            <ac:picMk id="2" creationId="{B86C674D-DB2F-7782-7860-911C05CB2E9B}"/>
          </ac:picMkLst>
        </pc:picChg>
        <pc:picChg chg="del">
          <ac:chgData name="Yifan Jiang" userId="S::yifanj@uchicago.edu::bb48f0ef-307d-4e33-af26-a43b581ca0b2" providerId="AD" clId="Web-{17FAF29F-1E85-DF1D-C5E2-1108A1E66B14}" dt="2022-05-25T13:29:41.624" v="273"/>
          <ac:picMkLst>
            <pc:docMk/>
            <pc:sldMk cId="3499000815" sldId="284"/>
            <ac:picMk id="3" creationId="{9ACB43EF-9FAF-AC8D-1C1C-2C507B109BC2}"/>
          </ac:picMkLst>
        </pc:picChg>
        <pc:picChg chg="del">
          <ac:chgData name="Yifan Jiang" userId="S::yifanj@uchicago.edu::bb48f0ef-307d-4e33-af26-a43b581ca0b2" providerId="AD" clId="Web-{17FAF29F-1E85-DF1D-C5E2-1108A1E66B14}" dt="2022-05-25T13:29:48.030" v="277"/>
          <ac:picMkLst>
            <pc:docMk/>
            <pc:sldMk cId="3499000815" sldId="284"/>
            <ac:picMk id="4" creationId="{F68E20DF-2051-1EB2-E2C7-862869A9688E}"/>
          </ac:picMkLst>
        </pc:picChg>
        <pc:picChg chg="add mod">
          <ac:chgData name="Yifan Jiang" userId="S::yifanj@uchicago.edu::bb48f0ef-307d-4e33-af26-a43b581ca0b2" providerId="AD" clId="Web-{17FAF29F-1E85-DF1D-C5E2-1108A1E66B14}" dt="2022-05-25T13:32:21.690" v="322" actId="1076"/>
          <ac:picMkLst>
            <pc:docMk/>
            <pc:sldMk cId="3499000815" sldId="284"/>
            <ac:picMk id="6" creationId="{30C8179B-4412-65C7-B793-0D28BDBCA669}"/>
          </ac:picMkLst>
        </pc:picChg>
        <pc:picChg chg="add mod">
          <ac:chgData name="Yifan Jiang" userId="S::yifanj@uchicago.edu::bb48f0ef-307d-4e33-af26-a43b581ca0b2" providerId="AD" clId="Web-{17FAF29F-1E85-DF1D-C5E2-1108A1E66B14}" dt="2022-05-25T13:33:30.520" v="335" actId="1076"/>
          <ac:picMkLst>
            <pc:docMk/>
            <pc:sldMk cId="3499000815" sldId="284"/>
            <ac:picMk id="7" creationId="{3177784C-05C0-AB2C-43ED-C12A9F770694}"/>
          </ac:picMkLst>
        </pc:picChg>
        <pc:picChg chg="del">
          <ac:chgData name="Yifan Jiang" userId="S::yifanj@uchicago.edu::bb48f0ef-307d-4e33-af26-a43b581ca0b2" providerId="AD" clId="Web-{17FAF29F-1E85-DF1D-C5E2-1108A1E66B14}" dt="2022-05-25T13:29:45.108" v="276"/>
          <ac:picMkLst>
            <pc:docMk/>
            <pc:sldMk cId="3499000815" sldId="284"/>
            <ac:picMk id="8" creationId="{2800CAC5-FC9C-0854-8A9A-F2E192194F3B}"/>
          </ac:picMkLst>
        </pc:picChg>
        <pc:picChg chg="add mod">
          <ac:chgData name="Yifan Jiang" userId="S::yifanj@uchicago.edu::bb48f0ef-307d-4e33-af26-a43b581ca0b2" providerId="AD" clId="Web-{17FAF29F-1E85-DF1D-C5E2-1108A1E66B14}" dt="2022-05-25T13:33:48.911" v="337" actId="1076"/>
          <ac:picMkLst>
            <pc:docMk/>
            <pc:sldMk cId="3499000815" sldId="284"/>
            <ac:picMk id="14" creationId="{0E1131BF-4FF4-00C7-C377-901BF23B9733}"/>
          </ac:picMkLst>
        </pc:picChg>
        <pc:picChg chg="del mod">
          <ac:chgData name="Yifan Jiang" userId="S::yifanj@uchicago.edu::bb48f0ef-307d-4e33-af26-a43b581ca0b2" providerId="AD" clId="Web-{17FAF29F-1E85-DF1D-C5E2-1108A1E66B14}" dt="2022-05-25T13:32:13.768" v="321"/>
          <ac:picMkLst>
            <pc:docMk/>
            <pc:sldMk cId="3499000815" sldId="284"/>
            <ac:picMk id="29" creationId="{B4CD22A9-92F0-66F8-4815-75962E61FD9A}"/>
          </ac:picMkLst>
        </pc:picChg>
        <pc:picChg chg="mod">
          <ac:chgData name="Yifan Jiang" userId="S::yifanj@uchicago.edu::bb48f0ef-307d-4e33-af26-a43b581ca0b2" providerId="AD" clId="Web-{17FAF29F-1E85-DF1D-C5E2-1108A1E66B14}" dt="2022-05-25T13:31:07.923" v="303" actId="1076"/>
          <ac:picMkLst>
            <pc:docMk/>
            <pc:sldMk cId="3499000815" sldId="284"/>
            <ac:picMk id="31" creationId="{3739E532-A522-9D5B-DDD3-D25F6DAFF9C6}"/>
          </ac:picMkLst>
        </pc:picChg>
        <pc:picChg chg="mod">
          <ac:chgData name="Yifan Jiang" userId="S::yifanj@uchicago.edu::bb48f0ef-307d-4e33-af26-a43b581ca0b2" providerId="AD" clId="Web-{17FAF29F-1E85-DF1D-C5E2-1108A1E66B14}" dt="2022-05-25T13:31:07.938" v="304" actId="1076"/>
          <ac:picMkLst>
            <pc:docMk/>
            <pc:sldMk cId="3499000815" sldId="284"/>
            <ac:picMk id="33" creationId="{1BCC249F-9A81-3CFE-C5F0-1E8FD9AB753F}"/>
          </ac:picMkLst>
        </pc:picChg>
        <pc:picChg chg="mod">
          <ac:chgData name="Yifan Jiang" userId="S::yifanj@uchicago.edu::bb48f0ef-307d-4e33-af26-a43b581ca0b2" providerId="AD" clId="Web-{17FAF29F-1E85-DF1D-C5E2-1108A1E66B14}" dt="2022-05-25T13:31:07.969" v="306" actId="1076"/>
          <ac:picMkLst>
            <pc:docMk/>
            <pc:sldMk cId="3499000815" sldId="284"/>
            <ac:picMk id="34" creationId="{DA0B8FC7-DE07-28E2-B9C5-150262963B14}"/>
          </ac:picMkLst>
        </pc:picChg>
        <pc:picChg chg="mod">
          <ac:chgData name="Yifan Jiang" userId="S::yifanj@uchicago.edu::bb48f0ef-307d-4e33-af26-a43b581ca0b2" providerId="AD" clId="Web-{17FAF29F-1E85-DF1D-C5E2-1108A1E66B14}" dt="2022-05-25T13:32:25.237" v="323" actId="1076"/>
          <ac:picMkLst>
            <pc:docMk/>
            <pc:sldMk cId="3499000815" sldId="284"/>
            <ac:picMk id="36" creationId="{86F9B2AD-A861-31A0-9F50-01478A3EA298}"/>
          </ac:picMkLst>
        </pc:picChg>
      </pc:sldChg>
      <pc:sldChg chg="add del replId">
        <pc:chgData name="Yifan Jiang" userId="S::yifanj@uchicago.edu::bb48f0ef-307d-4e33-af26-a43b581ca0b2" providerId="AD" clId="Web-{17FAF29F-1E85-DF1D-C5E2-1108A1E66B14}" dt="2022-05-25T13:28:06.512" v="260"/>
        <pc:sldMkLst>
          <pc:docMk/>
          <pc:sldMk cId="2003832578" sldId="285"/>
        </pc:sldMkLst>
      </pc:sldChg>
    </pc:docChg>
  </pc:docChgLst>
  <pc:docChgLst>
    <pc:chgData name="Yifan Jiang" userId="S::yifanj@uchicago.edu::bb48f0ef-307d-4e33-af26-a43b581ca0b2" providerId="AD" clId="Web-{AA358CA1-028D-4F72-82DE-79BAF76803D2}"/>
    <pc:docChg chg="modSld">
      <pc:chgData name="Yifan Jiang" userId="S::yifanj@uchicago.edu::bb48f0ef-307d-4e33-af26-a43b581ca0b2" providerId="AD" clId="Web-{AA358CA1-028D-4F72-82DE-79BAF76803D2}" dt="2022-05-30T02:55:29.628" v="90" actId="14100"/>
      <pc:docMkLst>
        <pc:docMk/>
      </pc:docMkLst>
      <pc:sldChg chg="addSp delSp modSp">
        <pc:chgData name="Yifan Jiang" userId="S::yifanj@uchicago.edu::bb48f0ef-307d-4e33-af26-a43b581ca0b2" providerId="AD" clId="Web-{AA358CA1-028D-4F72-82DE-79BAF76803D2}" dt="2022-05-30T02:55:29.628" v="90" actId="14100"/>
        <pc:sldMkLst>
          <pc:docMk/>
          <pc:sldMk cId="3791441697" sldId="264"/>
        </pc:sldMkLst>
        <pc:spChg chg="mod">
          <ac:chgData name="Yifan Jiang" userId="S::yifanj@uchicago.edu::bb48f0ef-307d-4e33-af26-a43b581ca0b2" providerId="AD" clId="Web-{AA358CA1-028D-4F72-82DE-79BAF76803D2}" dt="2022-05-30T02:55:29.628" v="90" actId="14100"/>
          <ac:spMkLst>
            <pc:docMk/>
            <pc:sldMk cId="3791441697" sldId="264"/>
            <ac:spMk id="3" creationId="{DBC0CA9A-29DC-45F2-8888-963DA6DF213D}"/>
          </ac:spMkLst>
        </pc:spChg>
        <pc:spChg chg="add del mod">
          <ac:chgData name="Yifan Jiang" userId="S::yifanj@uchicago.edu::bb48f0ef-307d-4e33-af26-a43b581ca0b2" providerId="AD" clId="Web-{AA358CA1-028D-4F72-82DE-79BAF76803D2}" dt="2022-05-30T02:49:03.542" v="49"/>
          <ac:spMkLst>
            <pc:docMk/>
            <pc:sldMk cId="3791441697" sldId="264"/>
            <ac:spMk id="4" creationId="{EBC17B20-3005-B523-8A18-C38E9FE57DAC}"/>
          </ac:spMkLst>
        </pc:spChg>
        <pc:picChg chg="add del mod">
          <ac:chgData name="Yifan Jiang" userId="S::yifanj@uchicago.edu::bb48f0ef-307d-4e33-af26-a43b581ca0b2" providerId="AD" clId="Web-{AA358CA1-028D-4F72-82DE-79BAF76803D2}" dt="2022-05-30T02:49:04.949" v="50"/>
          <ac:picMkLst>
            <pc:docMk/>
            <pc:sldMk cId="3791441697" sldId="264"/>
            <ac:picMk id="2" creationId="{D414D55E-88A1-CC37-AAA1-2D31B349C29A}"/>
          </ac:picMkLst>
        </pc:picChg>
        <pc:picChg chg="add del mod">
          <ac:chgData name="Yifan Jiang" userId="S::yifanj@uchicago.edu::bb48f0ef-307d-4e33-af26-a43b581ca0b2" providerId="AD" clId="Web-{AA358CA1-028D-4F72-82DE-79BAF76803D2}" dt="2022-05-30T02:51:31.895" v="56"/>
          <ac:picMkLst>
            <pc:docMk/>
            <pc:sldMk cId="3791441697" sldId="264"/>
            <ac:picMk id="6" creationId="{EF3E6870-3A50-27A8-A7C3-2F4A62833963}"/>
          </ac:picMkLst>
        </pc:picChg>
        <pc:picChg chg="add del mod">
          <ac:chgData name="Yifan Jiang" userId="S::yifanj@uchicago.edu::bb48f0ef-307d-4e33-af26-a43b581ca0b2" providerId="AD" clId="Web-{AA358CA1-028D-4F72-82DE-79BAF76803D2}" dt="2022-05-30T02:53:09.010" v="61"/>
          <ac:picMkLst>
            <pc:docMk/>
            <pc:sldMk cId="3791441697" sldId="264"/>
            <ac:picMk id="7" creationId="{449F10F2-D9D2-6E52-8A25-646FB6B56AAA}"/>
          </ac:picMkLst>
        </pc:picChg>
        <pc:picChg chg="add mod">
          <ac:chgData name="Yifan Jiang" userId="S::yifanj@uchicago.edu::bb48f0ef-307d-4e33-af26-a43b581ca0b2" providerId="AD" clId="Web-{AA358CA1-028D-4F72-82DE-79BAF76803D2}" dt="2022-05-30T02:53:36.340" v="66" actId="14100"/>
          <ac:picMkLst>
            <pc:docMk/>
            <pc:sldMk cId="3791441697" sldId="264"/>
            <ac:picMk id="8" creationId="{B94A6916-99F6-48AF-F52B-3C96A51DFB93}"/>
          </ac:picMkLst>
        </pc:picChg>
      </pc:sldChg>
      <pc:sldChg chg="addSp modSp">
        <pc:chgData name="Yifan Jiang" userId="S::yifanj@uchicago.edu::bb48f0ef-307d-4e33-af26-a43b581ca0b2" providerId="AD" clId="Web-{AA358CA1-028D-4F72-82DE-79BAF76803D2}" dt="2022-05-30T02:45:13.013" v="20" actId="1076"/>
        <pc:sldMkLst>
          <pc:docMk/>
          <pc:sldMk cId="3499000815" sldId="284"/>
        </pc:sldMkLst>
        <pc:spChg chg="mod">
          <ac:chgData name="Yifan Jiang" userId="S::yifanj@uchicago.edu::bb48f0ef-307d-4e33-af26-a43b581ca0b2" providerId="AD" clId="Web-{AA358CA1-028D-4F72-82DE-79BAF76803D2}" dt="2022-05-30T02:42:08.736" v="11" actId="20577"/>
          <ac:spMkLst>
            <pc:docMk/>
            <pc:sldMk cId="3499000815" sldId="284"/>
            <ac:spMk id="5" creationId="{A180F9BD-5182-B152-D6B9-5B5DBF5A7F4E}"/>
          </ac:spMkLst>
        </pc:spChg>
        <pc:picChg chg="add mod">
          <ac:chgData name="Yifan Jiang" userId="S::yifanj@uchicago.edu::bb48f0ef-307d-4e33-af26-a43b581ca0b2" providerId="AD" clId="Web-{AA358CA1-028D-4F72-82DE-79BAF76803D2}" dt="2022-05-30T02:45:13.013" v="20" actId="1076"/>
          <ac:picMkLst>
            <pc:docMk/>
            <pc:sldMk cId="3499000815" sldId="284"/>
            <ac:picMk id="6" creationId="{EA66FB92-08BE-B041-815A-3ED4B5BCE7BA}"/>
          </ac:picMkLst>
        </pc:picChg>
      </pc:sldChg>
      <pc:sldChg chg="addSp">
        <pc:chgData name="Yifan Jiang" userId="S::yifanj@uchicago.edu::bb48f0ef-307d-4e33-af26-a43b581ca0b2" providerId="AD" clId="Web-{AA358CA1-028D-4F72-82DE-79BAF76803D2}" dt="2022-05-30T02:45:22.263" v="22"/>
        <pc:sldMkLst>
          <pc:docMk/>
          <pc:sldMk cId="3603271621" sldId="287"/>
        </pc:sldMkLst>
        <pc:spChg chg="add">
          <ac:chgData name="Yifan Jiang" userId="S::yifanj@uchicago.edu::bb48f0ef-307d-4e33-af26-a43b581ca0b2" providerId="AD" clId="Web-{AA358CA1-028D-4F72-82DE-79BAF76803D2}" dt="2022-05-30T02:45:22.248" v="21"/>
          <ac:spMkLst>
            <pc:docMk/>
            <pc:sldMk cId="3603271621" sldId="287"/>
            <ac:spMk id="14" creationId="{BA736A16-48FC-31E8-C424-E4894DCC5557}"/>
          </ac:spMkLst>
        </pc:spChg>
        <pc:picChg chg="add">
          <ac:chgData name="Yifan Jiang" userId="S::yifanj@uchicago.edu::bb48f0ef-307d-4e33-af26-a43b581ca0b2" providerId="AD" clId="Web-{AA358CA1-028D-4F72-82DE-79BAF76803D2}" dt="2022-05-30T02:45:22.263" v="22"/>
          <ac:picMkLst>
            <pc:docMk/>
            <pc:sldMk cId="3603271621" sldId="287"/>
            <ac:picMk id="16" creationId="{1FB2F695-C415-D153-1080-E2962C0DD198}"/>
          </ac:picMkLst>
        </pc:picChg>
      </pc:sldChg>
    </pc:docChg>
  </pc:docChgLst>
  <pc:docChgLst>
    <pc:chgData name="Amy Zhang" userId="S::zhiruozhang@uchicago.edu::ee248494-2ec0-461f-ac3d-c6bfe360d5c9" providerId="AD" clId="Web-{D33091EA-6F21-49AB-85D9-5F0D18D93BA7}"/>
    <pc:docChg chg="modSld">
      <pc:chgData name="Amy Zhang" userId="S::zhiruozhang@uchicago.edu::ee248494-2ec0-461f-ac3d-c6bfe360d5c9" providerId="AD" clId="Web-{D33091EA-6F21-49AB-85D9-5F0D18D93BA7}" dt="2022-04-27T02:20:26.574" v="463"/>
      <pc:docMkLst>
        <pc:docMk/>
      </pc:docMkLst>
      <pc:sldChg chg="addSp delSp modSp mod setBg setClrOvrMap">
        <pc:chgData name="Amy Zhang" userId="S::zhiruozhang@uchicago.edu::ee248494-2ec0-461f-ac3d-c6bfe360d5c9" providerId="AD" clId="Web-{D33091EA-6F21-49AB-85D9-5F0D18D93BA7}" dt="2022-04-27T02:20:26.574" v="463"/>
        <pc:sldMkLst>
          <pc:docMk/>
          <pc:sldMk cId="2108571940" sldId="256"/>
        </pc:sldMkLst>
        <pc:spChg chg="mod">
          <ac:chgData name="Amy Zhang" userId="S::zhiruozhang@uchicago.edu::ee248494-2ec0-461f-ac3d-c6bfe360d5c9" providerId="AD" clId="Web-{D33091EA-6F21-49AB-85D9-5F0D18D93BA7}" dt="2022-04-27T02:06:28.972" v="393"/>
          <ac:spMkLst>
            <pc:docMk/>
            <pc:sldMk cId="2108571940" sldId="256"/>
            <ac:spMk id="2" creationId="{00000000-0000-0000-0000-000000000000}"/>
          </ac:spMkLst>
        </pc:spChg>
        <pc:spChg chg="mod">
          <ac:chgData name="Amy Zhang" userId="S::zhiruozhang@uchicago.edu::ee248494-2ec0-461f-ac3d-c6bfe360d5c9" providerId="AD" clId="Web-{D33091EA-6F21-49AB-85D9-5F0D18D93BA7}" dt="2022-04-27T02:06:28.972" v="393"/>
          <ac:spMkLst>
            <pc:docMk/>
            <pc:sldMk cId="2108571940" sldId="256"/>
            <ac:spMk id="3" creationId="{00000000-0000-0000-0000-000000000000}"/>
          </ac:spMkLst>
        </pc:spChg>
        <pc:spChg chg="del">
          <ac:chgData name="Amy Zhang" userId="S::zhiruozhang@uchicago.edu::ee248494-2ec0-461f-ac3d-c6bfe360d5c9" providerId="AD" clId="Web-{D33091EA-6F21-49AB-85D9-5F0D18D93BA7}" dt="2022-04-27T02:06:03.222" v="391"/>
          <ac:spMkLst>
            <pc:docMk/>
            <pc:sldMk cId="2108571940" sldId="256"/>
            <ac:spMk id="9" creationId="{0671A8AE-40A1-4631-A6B8-581AFF065482}"/>
          </ac:spMkLst>
        </pc:spChg>
        <pc:spChg chg="del">
          <ac:chgData name="Amy Zhang" userId="S::zhiruozhang@uchicago.edu::ee248494-2ec0-461f-ac3d-c6bfe360d5c9" providerId="AD" clId="Web-{D33091EA-6F21-49AB-85D9-5F0D18D93BA7}" dt="2022-04-27T02:06:03.222" v="391"/>
          <ac:spMkLst>
            <pc:docMk/>
            <pc:sldMk cId="2108571940" sldId="256"/>
            <ac:spMk id="11" creationId="{AB58EF07-17C2-48CF-ABB0-EEF1F17CB8F0}"/>
          </ac:spMkLst>
        </pc:spChg>
        <pc:spChg chg="del">
          <ac:chgData name="Amy Zhang" userId="S::zhiruozhang@uchicago.edu::ee248494-2ec0-461f-ac3d-c6bfe360d5c9" providerId="AD" clId="Web-{D33091EA-6F21-49AB-85D9-5F0D18D93BA7}" dt="2022-04-27T02:06:03.222" v="391"/>
          <ac:spMkLst>
            <pc:docMk/>
            <pc:sldMk cId="2108571940" sldId="256"/>
            <ac:spMk id="13" creationId="{AF2F604E-43BE-4DC3-B983-E071523364F8}"/>
          </ac:spMkLst>
        </pc:spChg>
        <pc:spChg chg="del">
          <ac:chgData name="Amy Zhang" userId="S::zhiruozhang@uchicago.edu::ee248494-2ec0-461f-ac3d-c6bfe360d5c9" providerId="AD" clId="Web-{D33091EA-6F21-49AB-85D9-5F0D18D93BA7}" dt="2022-04-27T02:06:03.222" v="391"/>
          <ac:spMkLst>
            <pc:docMk/>
            <pc:sldMk cId="2108571940" sldId="256"/>
            <ac:spMk id="15" creationId="{08C9B587-E65E-4B52-B37C-ABEBB6E87928}"/>
          </ac:spMkLst>
        </pc:spChg>
        <pc:spChg chg="add del">
          <ac:chgData name="Amy Zhang" userId="S::zhiruozhang@uchicago.edu::ee248494-2ec0-461f-ac3d-c6bfe360d5c9" providerId="AD" clId="Web-{D33091EA-6F21-49AB-85D9-5F0D18D93BA7}" dt="2022-04-27T02:06:28.972" v="393"/>
          <ac:spMkLst>
            <pc:docMk/>
            <pc:sldMk cId="2108571940" sldId="256"/>
            <ac:spMk id="20" creationId="{A29398BB-6F62-472B-88B2-8D942FEBFB20}"/>
          </ac:spMkLst>
        </pc:spChg>
        <pc:spChg chg="add del">
          <ac:chgData name="Amy Zhang" userId="S::zhiruozhang@uchicago.edu::ee248494-2ec0-461f-ac3d-c6bfe360d5c9" providerId="AD" clId="Web-{D33091EA-6F21-49AB-85D9-5F0D18D93BA7}" dt="2022-04-27T02:06:28.972" v="393"/>
          <ac:spMkLst>
            <pc:docMk/>
            <pc:sldMk cId="2108571940" sldId="256"/>
            <ac:spMk id="22" creationId="{FD367FDA-2141-45CD-BBF9-48670C11DF6E}"/>
          </ac:spMkLst>
        </pc:spChg>
        <pc:spChg chg="add del">
          <ac:chgData name="Amy Zhang" userId="S::zhiruozhang@uchicago.edu::ee248494-2ec0-461f-ac3d-c6bfe360d5c9" providerId="AD" clId="Web-{D33091EA-6F21-49AB-85D9-5F0D18D93BA7}" dt="2022-04-27T02:06:28.972" v="393"/>
          <ac:spMkLst>
            <pc:docMk/>
            <pc:sldMk cId="2108571940" sldId="256"/>
            <ac:spMk id="24" creationId="{89E7A3B0-8177-473E-B1D0-59D0661DCBA4}"/>
          </ac:spMkLst>
        </pc:spChg>
        <pc:spChg chg="add">
          <ac:chgData name="Amy Zhang" userId="S::zhiruozhang@uchicago.edu::ee248494-2ec0-461f-ac3d-c6bfe360d5c9" providerId="AD" clId="Web-{D33091EA-6F21-49AB-85D9-5F0D18D93BA7}" dt="2022-04-27T02:06:28.972" v="393"/>
          <ac:spMkLst>
            <pc:docMk/>
            <pc:sldMk cId="2108571940" sldId="256"/>
            <ac:spMk id="29" creationId="{71B2258F-86CA-4D4D-8270-BC05FCDEBFB3}"/>
          </ac:spMkLst>
        </pc:spChg>
        <pc:picChg chg="add mod ord">
          <ac:chgData name="Amy Zhang" userId="S::zhiruozhang@uchicago.edu::ee248494-2ec0-461f-ac3d-c6bfe360d5c9" providerId="AD" clId="Web-{D33091EA-6F21-49AB-85D9-5F0D18D93BA7}" dt="2022-04-27T02:06:28.972" v="393"/>
          <ac:picMkLst>
            <pc:docMk/>
            <pc:sldMk cId="2108571940" sldId="256"/>
            <ac:picMk id="4" creationId="{68D26C9D-9A00-D1C6-7C75-E5E7CEA7B6E8}"/>
          </ac:picMkLst>
        </pc:picChg>
        <pc:picChg chg="del mod ord">
          <ac:chgData name="Amy Zhang" userId="S::zhiruozhang@uchicago.edu::ee248494-2ec0-461f-ac3d-c6bfe360d5c9" providerId="AD" clId="Web-{D33091EA-6F21-49AB-85D9-5F0D18D93BA7}" dt="2022-04-27T02:06:21.956" v="392"/>
          <ac:picMkLst>
            <pc:docMk/>
            <pc:sldMk cId="2108571940" sldId="256"/>
            <ac:picMk id="5" creationId="{FE915E28-9C14-2E64-C708-DD3F3C4F1C5D}"/>
          </ac:picMkLst>
        </pc:picChg>
        <pc:cxnChg chg="add del">
          <ac:chgData name="Amy Zhang" userId="S::zhiruozhang@uchicago.edu::ee248494-2ec0-461f-ac3d-c6bfe360d5c9" providerId="AD" clId="Web-{D33091EA-6F21-49AB-85D9-5F0D18D93BA7}" dt="2022-04-27T02:20:26.574" v="463"/>
          <ac:cxnSpMkLst>
            <pc:docMk/>
            <pc:sldMk cId="2108571940" sldId="256"/>
            <ac:cxnSpMk id="6" creationId="{8032729C-30C9-979F-8548-2F0E9544CA68}"/>
          </ac:cxnSpMkLst>
        </pc:cxnChg>
        <pc:cxnChg chg="add del">
          <ac:chgData name="Amy Zhang" userId="S::zhiruozhang@uchicago.edu::ee248494-2ec0-461f-ac3d-c6bfe360d5c9" providerId="AD" clId="Web-{D33091EA-6F21-49AB-85D9-5F0D18D93BA7}" dt="2022-04-27T02:20:25.496" v="462"/>
          <ac:cxnSpMkLst>
            <pc:docMk/>
            <pc:sldMk cId="2108571940" sldId="256"/>
            <ac:cxnSpMk id="7" creationId="{0BAAE81A-956C-7EAA-4503-89264E627339}"/>
          </ac:cxnSpMkLst>
        </pc:cxnChg>
        <pc:cxnChg chg="add mod">
          <ac:chgData name="Amy Zhang" userId="S::zhiruozhang@uchicago.edu::ee248494-2ec0-461f-ac3d-c6bfe360d5c9" providerId="AD" clId="Web-{D33091EA-6F21-49AB-85D9-5F0D18D93BA7}" dt="2022-04-27T02:08:13.132" v="403" actId="1076"/>
          <ac:cxnSpMkLst>
            <pc:docMk/>
            <pc:sldMk cId="2108571940" sldId="256"/>
            <ac:cxnSpMk id="8" creationId="{E3895A59-BFFE-C18C-6972-F3EED14C96A4}"/>
          </ac:cxnSpMkLst>
        </pc:cxnChg>
      </pc:sldChg>
      <pc:sldChg chg="addSp delSp modSp mod setBg">
        <pc:chgData name="Amy Zhang" userId="S::zhiruozhang@uchicago.edu::ee248494-2ec0-461f-ac3d-c6bfe360d5c9" providerId="AD" clId="Web-{D33091EA-6F21-49AB-85D9-5F0D18D93BA7}" dt="2022-04-27T02:04:35" v="389" actId="1076"/>
        <pc:sldMkLst>
          <pc:docMk/>
          <pc:sldMk cId="872121430" sldId="260"/>
        </pc:sldMkLst>
        <pc:spChg chg="mod">
          <ac:chgData name="Amy Zhang" userId="S::zhiruozhang@uchicago.edu::ee248494-2ec0-461f-ac3d-c6bfe360d5c9" providerId="AD" clId="Web-{D33091EA-6F21-49AB-85D9-5F0D18D93BA7}" dt="2022-04-27T02:03:54.155" v="384"/>
          <ac:spMkLst>
            <pc:docMk/>
            <pc:sldMk cId="872121430" sldId="260"/>
            <ac:spMk id="2" creationId="{7257C1FA-0BD0-649E-5299-1656C041EC08}"/>
          </ac:spMkLst>
        </pc:spChg>
        <pc:spChg chg="mod">
          <ac:chgData name="Amy Zhang" userId="S::zhiruozhang@uchicago.edu::ee248494-2ec0-461f-ac3d-c6bfe360d5c9" providerId="AD" clId="Web-{D33091EA-6F21-49AB-85D9-5F0D18D93BA7}" dt="2022-04-27T02:03:54.155" v="384"/>
          <ac:spMkLst>
            <pc:docMk/>
            <pc:sldMk cId="872121430" sldId="260"/>
            <ac:spMk id="3" creationId="{A802C4B2-4847-9D20-C5B3-F8C4DE2BE5F8}"/>
          </ac:spMkLst>
        </pc:spChg>
        <pc:spChg chg="add del mod">
          <ac:chgData name="Amy Zhang" userId="S::zhiruozhang@uchicago.edu::ee248494-2ec0-461f-ac3d-c6bfe360d5c9" providerId="AD" clId="Web-{D33091EA-6F21-49AB-85D9-5F0D18D93BA7}" dt="2022-04-27T02:03:08.154" v="379"/>
          <ac:spMkLst>
            <pc:docMk/>
            <pc:sldMk cId="872121430" sldId="260"/>
            <ac:spMk id="4" creationId="{E2DDB4A9-B594-631F-95D5-34E4BFB3F330}"/>
          </ac:spMkLst>
        </pc:spChg>
        <pc:spChg chg="add del mod">
          <ac:chgData name="Amy Zhang" userId="S::zhiruozhang@uchicago.edu::ee248494-2ec0-461f-ac3d-c6bfe360d5c9" providerId="AD" clId="Web-{D33091EA-6F21-49AB-85D9-5F0D18D93BA7}" dt="2022-04-27T02:03:59.093" v="385"/>
          <ac:spMkLst>
            <pc:docMk/>
            <pc:sldMk cId="872121430" sldId="260"/>
            <ac:spMk id="7" creationId="{D7019BC1-97B3-80B5-F8A6-3FC0D4F86994}"/>
          </ac:spMkLst>
        </pc:spChg>
        <pc:spChg chg="add mod">
          <ac:chgData name="Amy Zhang" userId="S::zhiruozhang@uchicago.edu::ee248494-2ec0-461f-ac3d-c6bfe360d5c9" providerId="AD" clId="Web-{D33091EA-6F21-49AB-85D9-5F0D18D93BA7}" dt="2022-04-27T02:04:35" v="389" actId="1076"/>
          <ac:spMkLst>
            <pc:docMk/>
            <pc:sldMk cId="872121430" sldId="260"/>
            <ac:spMk id="15" creationId="{4B3B303E-4E9B-1777-57CC-581903E27643}"/>
          </ac:spMkLst>
        </pc:spChg>
        <pc:picChg chg="add mod">
          <ac:chgData name="Amy Zhang" userId="S::zhiruozhang@uchicago.edu::ee248494-2ec0-461f-ac3d-c6bfe360d5c9" providerId="AD" clId="Web-{D33091EA-6F21-49AB-85D9-5F0D18D93BA7}" dt="2022-04-27T02:03:54.155" v="384"/>
          <ac:picMkLst>
            <pc:docMk/>
            <pc:sldMk cId="872121430" sldId="260"/>
            <ac:picMk id="5" creationId="{7F6618A0-F1F8-0908-A01C-65DD24C60FDE}"/>
          </ac:picMkLst>
        </pc:picChg>
        <pc:cxnChg chg="add">
          <ac:chgData name="Amy Zhang" userId="S::zhiruozhang@uchicago.edu::ee248494-2ec0-461f-ac3d-c6bfe360d5c9" providerId="AD" clId="Web-{D33091EA-6F21-49AB-85D9-5F0D18D93BA7}" dt="2022-04-27T02:03:54.155" v="384"/>
          <ac:cxnSpMkLst>
            <pc:docMk/>
            <pc:sldMk cId="872121430" sldId="260"/>
            <ac:cxnSpMk id="10" creationId="{A7F400EE-A8A5-48AF-B4D6-291B52C6F0B0}"/>
          </ac:cxnSpMkLst>
        </pc:cxnChg>
      </pc:sldChg>
      <pc:sldChg chg="addSp delSp modSp">
        <pc:chgData name="Amy Zhang" userId="S::zhiruozhang@uchicago.edu::ee248494-2ec0-461f-ac3d-c6bfe360d5c9" providerId="AD" clId="Web-{D33091EA-6F21-49AB-85D9-5F0D18D93BA7}" dt="2022-04-27T02:15:23.784" v="461"/>
        <pc:sldMkLst>
          <pc:docMk/>
          <pc:sldMk cId="1794009939" sldId="261"/>
        </pc:sldMkLst>
        <pc:spChg chg="mod">
          <ac:chgData name="Amy Zhang" userId="S::zhiruozhang@uchicago.edu::ee248494-2ec0-461f-ac3d-c6bfe360d5c9" providerId="AD" clId="Web-{D33091EA-6F21-49AB-85D9-5F0D18D93BA7}" dt="2022-04-27T02:13:00.077" v="433" actId="1076"/>
          <ac:spMkLst>
            <pc:docMk/>
            <pc:sldMk cId="1794009939" sldId="261"/>
            <ac:spMk id="2" creationId="{488C129D-DCFE-8699-9B54-CC5E0C893314}"/>
          </ac:spMkLst>
        </pc:spChg>
        <pc:spChg chg="mod">
          <ac:chgData name="Amy Zhang" userId="S::zhiruozhang@uchicago.edu::ee248494-2ec0-461f-ac3d-c6bfe360d5c9" providerId="AD" clId="Web-{D33091EA-6F21-49AB-85D9-5F0D18D93BA7}" dt="2022-04-27T02:10:58.464" v="430" actId="14100"/>
          <ac:spMkLst>
            <pc:docMk/>
            <pc:sldMk cId="1794009939" sldId="261"/>
            <ac:spMk id="5" creationId="{C1C6AF47-BDD7-C9AC-1562-159FA9F32AD0}"/>
          </ac:spMkLst>
        </pc:spChg>
        <pc:spChg chg="add del">
          <ac:chgData name="Amy Zhang" userId="S::zhiruozhang@uchicago.edu::ee248494-2ec0-461f-ac3d-c6bfe360d5c9" providerId="AD" clId="Web-{D33091EA-6F21-49AB-85D9-5F0D18D93BA7}" dt="2022-04-27T02:09:45.619" v="407"/>
          <ac:spMkLst>
            <pc:docMk/>
            <pc:sldMk cId="1794009939" sldId="261"/>
            <ac:spMk id="44" creationId="{0B9EE3F3-89B7-43C3-8651-C4C96830993D}"/>
          </ac:spMkLst>
        </pc:spChg>
        <pc:spChg chg="add del">
          <ac:chgData name="Amy Zhang" userId="S::zhiruozhang@uchicago.edu::ee248494-2ec0-461f-ac3d-c6bfe360d5c9" providerId="AD" clId="Web-{D33091EA-6F21-49AB-85D9-5F0D18D93BA7}" dt="2022-04-27T02:09:45.619" v="407"/>
          <ac:spMkLst>
            <pc:docMk/>
            <pc:sldMk cId="1794009939" sldId="261"/>
            <ac:spMk id="46" creationId="{33AE4636-AEEC-45D6-84D4-7AC2DA48ECF8}"/>
          </ac:spMkLst>
        </pc:spChg>
        <pc:spChg chg="add del">
          <ac:chgData name="Amy Zhang" userId="S::zhiruozhang@uchicago.edu::ee248494-2ec0-461f-ac3d-c6bfe360d5c9" providerId="AD" clId="Web-{D33091EA-6F21-49AB-85D9-5F0D18D93BA7}" dt="2022-04-27T02:09:45.619" v="407"/>
          <ac:spMkLst>
            <pc:docMk/>
            <pc:sldMk cId="1794009939" sldId="261"/>
            <ac:spMk id="48" creationId="{8D9CE0F4-2EB2-4F1F-8AAC-DB3571D9FE10}"/>
          </ac:spMkLst>
        </pc:spChg>
        <pc:spChg chg="add del">
          <ac:chgData name="Amy Zhang" userId="S::zhiruozhang@uchicago.edu::ee248494-2ec0-461f-ac3d-c6bfe360d5c9" providerId="AD" clId="Web-{D33091EA-6F21-49AB-85D9-5F0D18D93BA7}" dt="2022-04-27T02:09:45.619" v="407"/>
          <ac:spMkLst>
            <pc:docMk/>
            <pc:sldMk cId="1794009939" sldId="261"/>
            <ac:spMk id="50" creationId="{73DE2CFE-42F2-48F0-8706-5264E012B10C}"/>
          </ac:spMkLst>
        </pc:spChg>
        <pc:graphicFrameChg chg="mod modGraphic">
          <ac:chgData name="Amy Zhang" userId="S::zhiruozhang@uchicago.edu::ee248494-2ec0-461f-ac3d-c6bfe360d5c9" providerId="AD" clId="Web-{D33091EA-6F21-49AB-85D9-5F0D18D93BA7}" dt="2022-04-27T02:15:23.784" v="461"/>
          <ac:graphicFrameMkLst>
            <pc:docMk/>
            <pc:sldMk cId="1794009939" sldId="261"/>
            <ac:graphicFrameMk id="7" creationId="{8E074356-E7A9-CC49-0856-5C0FD6752E43}"/>
          </ac:graphicFrameMkLst>
        </pc:graphicFrameChg>
        <pc:picChg chg="add mod">
          <ac:chgData name="Amy Zhang" userId="S::zhiruozhang@uchicago.edu::ee248494-2ec0-461f-ac3d-c6bfe360d5c9" providerId="AD" clId="Web-{D33091EA-6F21-49AB-85D9-5F0D18D93BA7}" dt="2022-04-27T02:13:17.625" v="435"/>
          <ac:picMkLst>
            <pc:docMk/>
            <pc:sldMk cId="1794009939" sldId="261"/>
            <ac:picMk id="3" creationId="{7F57D126-30C6-818F-631C-95198F6C4A0E}"/>
          </ac:picMkLst>
        </pc:picChg>
        <pc:picChg chg="add del mod">
          <ac:chgData name="Amy Zhang" userId="S::zhiruozhang@uchicago.edu::ee248494-2ec0-461f-ac3d-c6bfe360d5c9" providerId="AD" clId="Web-{D33091EA-6F21-49AB-85D9-5F0D18D93BA7}" dt="2022-04-27T02:09:19.946" v="405"/>
          <ac:picMkLst>
            <pc:docMk/>
            <pc:sldMk cId="1794009939" sldId="261"/>
            <ac:picMk id="3" creationId="{89154ACB-BF66-2B72-49A9-B8B044682756}"/>
          </ac:picMkLst>
        </pc:picChg>
      </pc:sldChg>
    </pc:docChg>
  </pc:docChgLst>
  <pc:docChgLst>
    <pc:chgData name="Yifan Jiang" userId="S::yifanj@uchicago.edu::bb48f0ef-307d-4e33-af26-a43b581ca0b2" providerId="AD" clId="Web-{24F7A969-BF20-2261-36C9-621690239C59}"/>
    <pc:docChg chg="modSld">
      <pc:chgData name="Yifan Jiang" userId="S::yifanj@uchicago.edu::bb48f0ef-307d-4e33-af26-a43b581ca0b2" providerId="AD" clId="Web-{24F7A969-BF20-2261-36C9-621690239C59}" dt="2022-05-25T13:01:04.352" v="0"/>
      <pc:docMkLst>
        <pc:docMk/>
      </pc:docMkLst>
      <pc:sldChg chg="delSp">
        <pc:chgData name="Yifan Jiang" userId="S::yifanj@uchicago.edu::bb48f0ef-307d-4e33-af26-a43b581ca0b2" providerId="AD" clId="Web-{24F7A969-BF20-2261-36C9-621690239C59}" dt="2022-05-25T13:01:04.352" v="0"/>
        <pc:sldMkLst>
          <pc:docMk/>
          <pc:sldMk cId="3974433260" sldId="279"/>
        </pc:sldMkLst>
        <pc:picChg chg="del">
          <ac:chgData name="Yifan Jiang" userId="S::yifanj@uchicago.edu::bb48f0ef-307d-4e33-af26-a43b581ca0b2" providerId="AD" clId="Web-{24F7A969-BF20-2261-36C9-621690239C59}" dt="2022-05-25T13:01:04.352" v="0"/>
          <ac:picMkLst>
            <pc:docMk/>
            <pc:sldMk cId="3974433260" sldId="279"/>
            <ac:picMk id="7" creationId="{3DDA8A18-D096-7833-53E5-DD09934054FB}"/>
          </ac:picMkLst>
        </pc:picChg>
      </pc:sldChg>
    </pc:docChg>
  </pc:docChgLst>
  <pc:docChgLst>
    <pc:chgData name="Jason Lee" userId="S::jasonwlee@uchicago.edu::72afedbb-d9b4-41bc-a01c-76b0a74c0f16" providerId="AD" clId="Web-{19A8D2E1-D45C-9EA8-0BF3-684F4460F8D4}"/>
    <pc:docChg chg="modSld">
      <pc:chgData name="Jason Lee" userId="S::jasonwlee@uchicago.edu::72afedbb-d9b4-41bc-a01c-76b0a74c0f16" providerId="AD" clId="Web-{19A8D2E1-D45C-9EA8-0BF3-684F4460F8D4}" dt="2022-05-21T03:16:13.300" v="68" actId="20577"/>
      <pc:docMkLst>
        <pc:docMk/>
      </pc:docMkLst>
      <pc:sldChg chg="modSp">
        <pc:chgData name="Jason Lee" userId="S::jasonwlee@uchicago.edu::72afedbb-d9b4-41bc-a01c-76b0a74c0f16" providerId="AD" clId="Web-{19A8D2E1-D45C-9EA8-0BF3-684F4460F8D4}" dt="2022-05-21T02:32:23.548" v="7" actId="20577"/>
        <pc:sldMkLst>
          <pc:docMk/>
          <pc:sldMk cId="2694500852" sldId="263"/>
        </pc:sldMkLst>
        <pc:spChg chg="mod">
          <ac:chgData name="Jason Lee" userId="S::jasonwlee@uchicago.edu::72afedbb-d9b4-41bc-a01c-76b0a74c0f16" providerId="AD" clId="Web-{19A8D2E1-D45C-9EA8-0BF3-684F4460F8D4}" dt="2022-05-21T02:32:23.548" v="7" actId="20577"/>
          <ac:spMkLst>
            <pc:docMk/>
            <pc:sldMk cId="2694500852" sldId="263"/>
            <ac:spMk id="6" creationId="{D1D3046C-A883-4598-9EC5-B5A1334D45C2}"/>
          </ac:spMkLst>
        </pc:spChg>
        <pc:picChg chg="mod">
          <ac:chgData name="Jason Lee" userId="S::jasonwlee@uchicago.edu::72afedbb-d9b4-41bc-a01c-76b0a74c0f16" providerId="AD" clId="Web-{19A8D2E1-D45C-9EA8-0BF3-684F4460F8D4}" dt="2022-05-21T02:32:05.985" v="3" actId="1076"/>
          <ac:picMkLst>
            <pc:docMk/>
            <pc:sldMk cId="2694500852" sldId="263"/>
            <ac:picMk id="1026" creationId="{F6DD6ACD-382E-4779-BC98-C555A8B74707}"/>
          </ac:picMkLst>
        </pc:picChg>
        <pc:picChg chg="mod">
          <ac:chgData name="Jason Lee" userId="S::jasonwlee@uchicago.edu::72afedbb-d9b4-41bc-a01c-76b0a74c0f16" providerId="AD" clId="Web-{19A8D2E1-D45C-9EA8-0BF3-684F4460F8D4}" dt="2022-05-21T02:32:10.266" v="4" actId="1076"/>
          <ac:picMkLst>
            <pc:docMk/>
            <pc:sldMk cId="2694500852" sldId="263"/>
            <ac:picMk id="1028" creationId="{4B8ED759-7E16-4C7A-9CD0-20954895A9F2}"/>
          </ac:picMkLst>
        </pc:picChg>
      </pc:sldChg>
      <pc:sldChg chg="addSp delSp modSp">
        <pc:chgData name="Jason Lee" userId="S::jasonwlee@uchicago.edu::72afedbb-d9b4-41bc-a01c-76b0a74c0f16" providerId="AD" clId="Web-{19A8D2E1-D45C-9EA8-0BF3-684F4460F8D4}" dt="2022-05-21T03:16:13.300" v="68" actId="20577"/>
        <pc:sldMkLst>
          <pc:docMk/>
          <pc:sldMk cId="3162745714" sldId="272"/>
        </pc:sldMkLst>
        <pc:spChg chg="del mod">
          <ac:chgData name="Jason Lee" userId="S::jasonwlee@uchicago.edu::72afedbb-d9b4-41bc-a01c-76b0a74c0f16" providerId="AD" clId="Web-{19A8D2E1-D45C-9EA8-0BF3-684F4460F8D4}" dt="2022-05-21T03:11:34.675" v="11"/>
          <ac:spMkLst>
            <pc:docMk/>
            <pc:sldMk cId="3162745714" sldId="272"/>
            <ac:spMk id="3" creationId="{57889F1E-A37E-B37F-F21F-AB64F0CC659A}"/>
          </ac:spMkLst>
        </pc:spChg>
        <pc:spChg chg="add mod">
          <ac:chgData name="Jason Lee" userId="S::jasonwlee@uchicago.edu::72afedbb-d9b4-41bc-a01c-76b0a74c0f16" providerId="AD" clId="Web-{19A8D2E1-D45C-9EA8-0BF3-684F4460F8D4}" dt="2022-05-21T03:16:13.300" v="68" actId="20577"/>
          <ac:spMkLst>
            <pc:docMk/>
            <pc:sldMk cId="3162745714" sldId="272"/>
            <ac:spMk id="6" creationId="{DE1F03EA-DEC1-3659-4FEF-EDE91428B62F}"/>
          </ac:spMkLst>
        </pc:spChg>
        <pc:picChg chg="add mod ord">
          <ac:chgData name="Jason Lee" userId="S::jasonwlee@uchicago.edu::72afedbb-d9b4-41bc-a01c-76b0a74c0f16" providerId="AD" clId="Web-{19A8D2E1-D45C-9EA8-0BF3-684F4460F8D4}" dt="2022-05-21T03:16:06.597" v="64" actId="14100"/>
          <ac:picMkLst>
            <pc:docMk/>
            <pc:sldMk cId="3162745714" sldId="272"/>
            <ac:picMk id="4" creationId="{9D6E4631-AA41-E1E2-0528-6A77C1993541}"/>
          </ac:picMkLst>
        </pc:picChg>
        <pc:picChg chg="add mod">
          <ac:chgData name="Jason Lee" userId="S::jasonwlee@uchicago.edu::72afedbb-d9b4-41bc-a01c-76b0a74c0f16" providerId="AD" clId="Web-{19A8D2E1-D45C-9EA8-0BF3-684F4460F8D4}" dt="2022-05-21T03:12:48.034" v="20" actId="1076"/>
          <ac:picMkLst>
            <pc:docMk/>
            <pc:sldMk cId="3162745714" sldId="272"/>
            <ac:picMk id="5" creationId="{3E8614BB-40CA-0BEA-6E5B-37AB53AC3549}"/>
          </ac:picMkLst>
        </pc:picChg>
      </pc:sldChg>
    </pc:docChg>
  </pc:docChgLst>
  <pc:docChgLst>
    <pc:chgData name="Yifan Jiang" userId="S::yifanj@uchicago.edu::bb48f0ef-307d-4e33-af26-a43b581ca0b2" providerId="AD" clId="Web-{F3AAB41D-A967-4430-9AE5-580A3B92AA52}"/>
    <pc:docChg chg="addSld delSld modSld sldOrd modMainMaster">
      <pc:chgData name="Yifan Jiang" userId="S::yifanj@uchicago.edu::bb48f0ef-307d-4e33-af26-a43b581ca0b2" providerId="AD" clId="Web-{F3AAB41D-A967-4430-9AE5-580A3B92AA52}" dt="2022-05-30T04:07:35.605" v="196" actId="1076"/>
      <pc:docMkLst>
        <pc:docMk/>
      </pc:docMkLst>
      <pc:sldChg chg="addSp modSp">
        <pc:chgData name="Yifan Jiang" userId="S::yifanj@uchicago.edu::bb48f0ef-307d-4e33-af26-a43b581ca0b2" providerId="AD" clId="Web-{F3AAB41D-A967-4430-9AE5-580A3B92AA52}" dt="2022-05-30T04:05:22.992" v="180"/>
        <pc:sldMkLst>
          <pc:docMk/>
          <pc:sldMk cId="2108571940" sldId="256"/>
        </pc:sldMkLst>
        <pc:spChg chg="add mod">
          <ac:chgData name="Yifan Jiang" userId="S::yifanj@uchicago.edu::bb48f0ef-307d-4e33-af26-a43b581ca0b2" providerId="AD" clId="Web-{F3AAB41D-A967-4430-9AE5-580A3B92AA52}" dt="2022-05-30T04:05:22.992" v="180"/>
          <ac:spMkLst>
            <pc:docMk/>
            <pc:sldMk cId="2108571940" sldId="256"/>
            <ac:spMk id="5" creationId="{BA9B6291-C83C-9213-4D5A-41D2AEDD9123}"/>
          </ac:spMkLst>
        </pc:spChg>
      </pc:sldChg>
      <pc:sldChg chg="addSp modSp">
        <pc:chgData name="Yifan Jiang" userId="S::yifanj@uchicago.edu::bb48f0ef-307d-4e33-af26-a43b581ca0b2" providerId="AD" clId="Web-{F3AAB41D-A967-4430-9AE5-580A3B92AA52}" dt="2022-05-30T04:05:17.413" v="179"/>
        <pc:sldMkLst>
          <pc:docMk/>
          <pc:sldMk cId="872121430" sldId="260"/>
        </pc:sldMkLst>
        <pc:spChg chg="mod">
          <ac:chgData name="Yifan Jiang" userId="S::yifanj@uchicago.edu::bb48f0ef-307d-4e33-af26-a43b581ca0b2" providerId="AD" clId="Web-{F3AAB41D-A967-4430-9AE5-580A3B92AA52}" dt="2022-05-30T04:00:24.890" v="118" actId="20577"/>
          <ac:spMkLst>
            <pc:docMk/>
            <pc:sldMk cId="872121430" sldId="260"/>
            <ac:spMk id="2" creationId="{7257C1FA-0BD0-649E-5299-1656C041EC08}"/>
          </ac:spMkLst>
        </pc:spChg>
        <pc:spChg chg="add mod">
          <ac:chgData name="Yifan Jiang" userId="S::yifanj@uchicago.edu::bb48f0ef-307d-4e33-af26-a43b581ca0b2" providerId="AD" clId="Web-{F3AAB41D-A967-4430-9AE5-580A3B92AA52}" dt="2022-05-30T04:05:17.413" v="179"/>
          <ac:spMkLst>
            <pc:docMk/>
            <pc:sldMk cId="872121430" sldId="260"/>
            <ac:spMk id="4" creationId="{2E09EF45-7CBE-7957-2582-22A4AC5EA0C3}"/>
          </ac:spMkLst>
        </pc:spChg>
      </pc:sldChg>
      <pc:sldChg chg="addSp delSp modSp">
        <pc:chgData name="Yifan Jiang" userId="S::yifanj@uchicago.edu::bb48f0ef-307d-4e33-af26-a43b581ca0b2" providerId="AD" clId="Web-{F3AAB41D-A967-4430-9AE5-580A3B92AA52}" dt="2022-05-30T04:05:22.992" v="180"/>
        <pc:sldMkLst>
          <pc:docMk/>
          <pc:sldMk cId="1794009939" sldId="261"/>
        </pc:sldMkLst>
        <pc:spChg chg="add mod">
          <ac:chgData name="Yifan Jiang" userId="S::yifanj@uchicago.edu::bb48f0ef-307d-4e33-af26-a43b581ca0b2" providerId="AD" clId="Web-{F3AAB41D-A967-4430-9AE5-580A3B92AA52}" dt="2022-05-30T04:05:22.992" v="180"/>
          <ac:spMkLst>
            <pc:docMk/>
            <pc:sldMk cId="1794009939" sldId="261"/>
            <ac:spMk id="2" creationId="{402BE81B-76DD-DA3E-5921-CD61ED6A668B}"/>
          </ac:spMkLst>
        </pc:spChg>
        <pc:spChg chg="add del mod">
          <ac:chgData name="Yifan Jiang" userId="S::yifanj@uchicago.edu::bb48f0ef-307d-4e33-af26-a43b581ca0b2" providerId="AD" clId="Web-{F3AAB41D-A967-4430-9AE5-580A3B92AA52}" dt="2022-05-30T03:54:01.646" v="15" actId="14100"/>
          <ac:spMkLst>
            <pc:docMk/>
            <pc:sldMk cId="1794009939" sldId="261"/>
            <ac:spMk id="5" creationId="{C1C6AF47-BDD7-C9AC-1562-159FA9F32AD0}"/>
          </ac:spMkLst>
        </pc:spChg>
        <pc:picChg chg="mod">
          <ac:chgData name="Yifan Jiang" userId="S::yifanj@uchicago.edu::bb48f0ef-307d-4e33-af26-a43b581ca0b2" providerId="AD" clId="Web-{F3AAB41D-A967-4430-9AE5-580A3B92AA52}" dt="2022-05-30T03:55:44.758" v="45" actId="1076"/>
          <ac:picMkLst>
            <pc:docMk/>
            <pc:sldMk cId="1794009939" sldId="261"/>
            <ac:picMk id="12" creationId="{DF1FEC93-6234-5099-231E-C7E83417C279}"/>
          </ac:picMkLst>
        </pc:picChg>
      </pc:sldChg>
      <pc:sldChg chg="addSp modSp">
        <pc:chgData name="Yifan Jiang" userId="S::yifanj@uchicago.edu::bb48f0ef-307d-4e33-af26-a43b581ca0b2" providerId="AD" clId="Web-{F3AAB41D-A967-4430-9AE5-580A3B92AA52}" dt="2022-05-30T04:05:22.992" v="180"/>
        <pc:sldMkLst>
          <pc:docMk/>
          <pc:sldMk cId="2922985734" sldId="262"/>
        </pc:sldMkLst>
        <pc:spChg chg="add mod">
          <ac:chgData name="Yifan Jiang" userId="S::yifanj@uchicago.edu::bb48f0ef-307d-4e33-af26-a43b581ca0b2" providerId="AD" clId="Web-{F3AAB41D-A967-4430-9AE5-580A3B92AA52}" dt="2022-05-30T04:05:22.992" v="180"/>
          <ac:spMkLst>
            <pc:docMk/>
            <pc:sldMk cId="2922985734" sldId="262"/>
            <ac:spMk id="2" creationId="{DF08573E-55A6-7510-2B9C-ED93687B76A0}"/>
          </ac:spMkLst>
        </pc:spChg>
      </pc:sldChg>
      <pc:sldChg chg="del">
        <pc:chgData name="Yifan Jiang" userId="S::yifanj@uchicago.edu::bb48f0ef-307d-4e33-af26-a43b581ca0b2" providerId="AD" clId="Web-{F3AAB41D-A967-4430-9AE5-580A3B92AA52}" dt="2022-05-30T04:04:56.647" v="176"/>
        <pc:sldMkLst>
          <pc:docMk/>
          <pc:sldMk cId="3791441697" sldId="264"/>
        </pc:sldMkLst>
      </pc:sldChg>
      <pc:sldChg chg="addSp modSp">
        <pc:chgData name="Yifan Jiang" userId="S::yifanj@uchicago.edu::bb48f0ef-307d-4e33-af26-a43b581ca0b2" providerId="AD" clId="Web-{F3AAB41D-A967-4430-9AE5-580A3B92AA52}" dt="2022-05-30T04:05:22.992" v="180"/>
        <pc:sldMkLst>
          <pc:docMk/>
          <pc:sldMk cId="3274216362" sldId="270"/>
        </pc:sldMkLst>
        <pc:spChg chg="add mod">
          <ac:chgData name="Yifan Jiang" userId="S::yifanj@uchicago.edu::bb48f0ef-307d-4e33-af26-a43b581ca0b2" providerId="AD" clId="Web-{F3AAB41D-A967-4430-9AE5-580A3B92AA52}" dt="2022-05-30T04:05:22.992" v="180"/>
          <ac:spMkLst>
            <pc:docMk/>
            <pc:sldMk cId="3274216362" sldId="270"/>
            <ac:spMk id="2" creationId="{FA94F744-4B4C-65B5-595B-D483E9B5E020}"/>
          </ac:spMkLst>
        </pc:spChg>
      </pc:sldChg>
      <pc:sldChg chg="addSp delSp modSp">
        <pc:chgData name="Yifan Jiang" userId="S::yifanj@uchicago.edu::bb48f0ef-307d-4e33-af26-a43b581ca0b2" providerId="AD" clId="Web-{F3AAB41D-A967-4430-9AE5-580A3B92AA52}" dt="2022-05-30T04:05:22.992" v="180"/>
        <pc:sldMkLst>
          <pc:docMk/>
          <pc:sldMk cId="2455538571" sldId="271"/>
        </pc:sldMkLst>
        <pc:spChg chg="add del mod">
          <ac:chgData name="Yifan Jiang" userId="S::yifanj@uchicago.edu::bb48f0ef-307d-4e33-af26-a43b581ca0b2" providerId="AD" clId="Web-{F3AAB41D-A967-4430-9AE5-580A3B92AA52}" dt="2022-05-30T03:58:12.277" v="84"/>
          <ac:spMkLst>
            <pc:docMk/>
            <pc:sldMk cId="2455538571" sldId="271"/>
            <ac:spMk id="3" creationId="{EEC892FD-7668-1BCD-E002-7A6B05635C7A}"/>
          </ac:spMkLst>
        </pc:spChg>
        <pc:spChg chg="add mod">
          <ac:chgData name="Yifan Jiang" userId="S::yifanj@uchicago.edu::bb48f0ef-307d-4e33-af26-a43b581ca0b2" providerId="AD" clId="Web-{F3AAB41D-A967-4430-9AE5-580A3B92AA52}" dt="2022-05-30T03:58:28.371" v="91" actId="20577"/>
          <ac:spMkLst>
            <pc:docMk/>
            <pc:sldMk cId="2455538571" sldId="271"/>
            <ac:spMk id="20" creationId="{5A1096A5-A02F-7C31-05F4-D0F4B295563B}"/>
          </ac:spMkLst>
        </pc:spChg>
        <pc:spChg chg="del">
          <ac:chgData name="Yifan Jiang" userId="S::yifanj@uchicago.edu::bb48f0ef-307d-4e33-af26-a43b581ca0b2" providerId="AD" clId="Web-{F3AAB41D-A967-4430-9AE5-580A3B92AA52}" dt="2022-05-30T03:58:06.043" v="78"/>
          <ac:spMkLst>
            <pc:docMk/>
            <pc:sldMk cId="2455538571" sldId="271"/>
            <ac:spMk id="21" creationId="{5368F0F3-E1AF-4CB9-A8D0-42D295EBC949}"/>
          </ac:spMkLst>
        </pc:spChg>
        <pc:spChg chg="add mod">
          <ac:chgData name="Yifan Jiang" userId="S::yifanj@uchicago.edu::bb48f0ef-307d-4e33-af26-a43b581ca0b2" providerId="AD" clId="Web-{F3AAB41D-A967-4430-9AE5-580A3B92AA52}" dt="2022-05-30T04:05:22.992" v="180"/>
          <ac:spMkLst>
            <pc:docMk/>
            <pc:sldMk cId="2455538571" sldId="271"/>
            <ac:spMk id="26" creationId="{0187E1A4-1DBD-0DEA-D20B-2AFB0904A66B}"/>
          </ac:spMkLst>
        </pc:spChg>
        <pc:grpChg chg="del">
          <ac:chgData name="Yifan Jiang" userId="S::yifanj@uchicago.edu::bb48f0ef-307d-4e33-af26-a43b581ca0b2" providerId="AD" clId="Web-{F3AAB41D-A967-4430-9AE5-580A3B92AA52}" dt="2022-05-30T03:58:03.183" v="77"/>
          <ac:grpSpMkLst>
            <pc:docMk/>
            <pc:sldMk cId="2455538571" sldId="271"/>
            <ac:grpSpMk id="18" creationId="{BC768EDE-0C78-287F-5917-A6889BCCF651}"/>
          </ac:grpSpMkLst>
        </pc:grpChg>
        <pc:picChg chg="add del mod">
          <ac:chgData name="Yifan Jiang" userId="S::yifanj@uchicago.edu::bb48f0ef-307d-4e33-af26-a43b581ca0b2" providerId="AD" clId="Web-{F3AAB41D-A967-4430-9AE5-580A3B92AA52}" dt="2022-05-30T03:58:12.277" v="83"/>
          <ac:picMkLst>
            <pc:docMk/>
            <pc:sldMk cId="2455538571" sldId="271"/>
            <ac:picMk id="7" creationId="{C1C29EA6-84C7-77BE-7D70-3F8123C04605}"/>
          </ac:picMkLst>
        </pc:picChg>
        <pc:picChg chg="add">
          <ac:chgData name="Yifan Jiang" userId="S::yifanj@uchicago.edu::bb48f0ef-307d-4e33-af26-a43b581ca0b2" providerId="AD" clId="Web-{F3AAB41D-A967-4430-9AE5-580A3B92AA52}" dt="2022-05-30T03:58:18.465" v="86"/>
          <ac:picMkLst>
            <pc:docMk/>
            <pc:sldMk cId="2455538571" sldId="271"/>
            <ac:picMk id="25" creationId="{AA7B767B-D26C-18C9-5BCA-BCD25CB87E29}"/>
          </ac:picMkLst>
        </pc:picChg>
      </pc:sldChg>
      <pc:sldChg chg="addSp modSp">
        <pc:chgData name="Yifan Jiang" userId="S::yifanj@uchicago.edu::bb48f0ef-307d-4e33-af26-a43b581ca0b2" providerId="AD" clId="Web-{F3AAB41D-A967-4430-9AE5-580A3B92AA52}" dt="2022-05-30T04:05:22.992" v="180"/>
        <pc:sldMkLst>
          <pc:docMk/>
          <pc:sldMk cId="3443511958" sldId="274"/>
        </pc:sldMkLst>
        <pc:spChg chg="add mod">
          <ac:chgData name="Yifan Jiang" userId="S::yifanj@uchicago.edu::bb48f0ef-307d-4e33-af26-a43b581ca0b2" providerId="AD" clId="Web-{F3AAB41D-A967-4430-9AE5-580A3B92AA52}" dt="2022-05-30T04:05:22.992" v="180"/>
          <ac:spMkLst>
            <pc:docMk/>
            <pc:sldMk cId="3443511958" sldId="274"/>
            <ac:spMk id="8" creationId="{3EDC24A2-A99E-CBD5-0EBD-D8CCB9AD030E}"/>
          </ac:spMkLst>
        </pc:spChg>
      </pc:sldChg>
      <pc:sldChg chg="addSp modSp">
        <pc:chgData name="Yifan Jiang" userId="S::yifanj@uchicago.edu::bb48f0ef-307d-4e33-af26-a43b581ca0b2" providerId="AD" clId="Web-{F3AAB41D-A967-4430-9AE5-580A3B92AA52}" dt="2022-05-30T04:05:22.992" v="180"/>
        <pc:sldMkLst>
          <pc:docMk/>
          <pc:sldMk cId="1381346773" sldId="276"/>
        </pc:sldMkLst>
        <pc:spChg chg="add mod">
          <ac:chgData name="Yifan Jiang" userId="S::yifanj@uchicago.edu::bb48f0ef-307d-4e33-af26-a43b581ca0b2" providerId="AD" clId="Web-{F3AAB41D-A967-4430-9AE5-580A3B92AA52}" dt="2022-05-30T04:05:22.992" v="180"/>
          <ac:spMkLst>
            <pc:docMk/>
            <pc:sldMk cId="1381346773" sldId="276"/>
            <ac:spMk id="3" creationId="{15DD9C22-9C77-2FFF-0403-D5240E5177A8}"/>
          </ac:spMkLst>
        </pc:spChg>
      </pc:sldChg>
      <pc:sldChg chg="addSp modSp">
        <pc:chgData name="Yifan Jiang" userId="S::yifanj@uchicago.edu::bb48f0ef-307d-4e33-af26-a43b581ca0b2" providerId="AD" clId="Web-{F3AAB41D-A967-4430-9AE5-580A3B92AA52}" dt="2022-05-30T04:05:22.992" v="180"/>
        <pc:sldMkLst>
          <pc:docMk/>
          <pc:sldMk cId="872062303" sldId="280"/>
        </pc:sldMkLst>
        <pc:spChg chg="add mod">
          <ac:chgData name="Yifan Jiang" userId="S::yifanj@uchicago.edu::bb48f0ef-307d-4e33-af26-a43b581ca0b2" providerId="AD" clId="Web-{F3AAB41D-A967-4430-9AE5-580A3B92AA52}" dt="2022-05-30T04:05:22.992" v="180"/>
          <ac:spMkLst>
            <pc:docMk/>
            <pc:sldMk cId="872062303" sldId="280"/>
            <ac:spMk id="3" creationId="{6E6ED952-0D37-DA2D-7574-1B4E7DE9678D}"/>
          </ac:spMkLst>
        </pc:spChg>
      </pc:sldChg>
      <pc:sldChg chg="addSp modSp">
        <pc:chgData name="Yifan Jiang" userId="S::yifanj@uchicago.edu::bb48f0ef-307d-4e33-af26-a43b581ca0b2" providerId="AD" clId="Web-{F3AAB41D-A967-4430-9AE5-580A3B92AA52}" dt="2022-05-30T04:05:22.992" v="180"/>
        <pc:sldMkLst>
          <pc:docMk/>
          <pc:sldMk cId="1823830686" sldId="281"/>
        </pc:sldMkLst>
        <pc:spChg chg="add mod">
          <ac:chgData name="Yifan Jiang" userId="S::yifanj@uchicago.edu::bb48f0ef-307d-4e33-af26-a43b581ca0b2" providerId="AD" clId="Web-{F3AAB41D-A967-4430-9AE5-580A3B92AA52}" dt="2022-05-30T04:05:22.992" v="180"/>
          <ac:spMkLst>
            <pc:docMk/>
            <pc:sldMk cId="1823830686" sldId="281"/>
            <ac:spMk id="4" creationId="{6514D4E1-AD86-0029-0816-97F0615F9A4C}"/>
          </ac:spMkLst>
        </pc:spChg>
      </pc:sldChg>
      <pc:sldChg chg="addSp modSp">
        <pc:chgData name="Yifan Jiang" userId="S::yifanj@uchicago.edu::bb48f0ef-307d-4e33-af26-a43b581ca0b2" providerId="AD" clId="Web-{F3AAB41D-A967-4430-9AE5-580A3B92AA52}" dt="2022-05-30T04:05:22.992" v="180"/>
        <pc:sldMkLst>
          <pc:docMk/>
          <pc:sldMk cId="2575635330" sldId="283"/>
        </pc:sldMkLst>
        <pc:spChg chg="add mod">
          <ac:chgData name="Yifan Jiang" userId="S::yifanj@uchicago.edu::bb48f0ef-307d-4e33-af26-a43b581ca0b2" providerId="AD" clId="Web-{F3AAB41D-A967-4430-9AE5-580A3B92AA52}" dt="2022-05-30T04:05:22.992" v="180"/>
          <ac:spMkLst>
            <pc:docMk/>
            <pc:sldMk cId="2575635330" sldId="283"/>
            <ac:spMk id="3" creationId="{BEEDC1E8-E9E9-E062-2309-18024C64BA4C}"/>
          </ac:spMkLst>
        </pc:spChg>
      </pc:sldChg>
      <pc:sldChg chg="addSp delSp modSp">
        <pc:chgData name="Yifan Jiang" userId="S::yifanj@uchicago.edu::bb48f0ef-307d-4e33-af26-a43b581ca0b2" providerId="AD" clId="Web-{F3AAB41D-A967-4430-9AE5-580A3B92AA52}" dt="2022-05-30T04:06:57.526" v="191" actId="1076"/>
        <pc:sldMkLst>
          <pc:docMk/>
          <pc:sldMk cId="3499000815" sldId="284"/>
        </pc:sldMkLst>
        <pc:spChg chg="add mod">
          <ac:chgData name="Yifan Jiang" userId="S::yifanj@uchicago.edu::bb48f0ef-307d-4e33-af26-a43b581ca0b2" providerId="AD" clId="Web-{F3AAB41D-A967-4430-9AE5-580A3B92AA52}" dt="2022-05-30T04:05:22.992" v="180"/>
          <ac:spMkLst>
            <pc:docMk/>
            <pc:sldMk cId="3499000815" sldId="284"/>
            <ac:spMk id="7" creationId="{A253138F-D678-7CDC-EFA8-1019210C7F2A}"/>
          </ac:spMkLst>
        </pc:spChg>
        <pc:grpChg chg="mod">
          <ac:chgData name="Yifan Jiang" userId="S::yifanj@uchicago.edu::bb48f0ef-307d-4e33-af26-a43b581ca0b2" providerId="AD" clId="Web-{F3AAB41D-A967-4430-9AE5-580A3B92AA52}" dt="2022-05-30T03:55:51.602" v="47" actId="1076"/>
          <ac:grpSpMkLst>
            <pc:docMk/>
            <pc:sldMk cId="3499000815" sldId="284"/>
            <ac:grpSpMk id="33" creationId="{C2B81CA3-ED02-46AA-B91F-14F84B3E7498}"/>
          </ac:grpSpMkLst>
        </pc:grpChg>
        <pc:picChg chg="del">
          <ac:chgData name="Yifan Jiang" userId="S::yifanj@uchicago.edu::bb48f0ef-307d-4e33-af26-a43b581ca0b2" providerId="AD" clId="Web-{F3AAB41D-A967-4430-9AE5-580A3B92AA52}" dt="2022-05-30T04:06:20.196" v="183"/>
          <ac:picMkLst>
            <pc:docMk/>
            <pc:sldMk cId="3499000815" sldId="284"/>
            <ac:picMk id="6" creationId="{EA66FB92-08BE-B041-815A-3ED4B5BCE7BA}"/>
          </ac:picMkLst>
        </pc:picChg>
        <pc:picChg chg="add mod">
          <ac:chgData name="Yifan Jiang" userId="S::yifanj@uchicago.edu::bb48f0ef-307d-4e33-af26-a43b581ca0b2" providerId="AD" clId="Web-{F3AAB41D-A967-4430-9AE5-580A3B92AA52}" dt="2022-05-30T04:06:57.526" v="191" actId="1076"/>
          <ac:picMkLst>
            <pc:docMk/>
            <pc:sldMk cId="3499000815" sldId="284"/>
            <ac:picMk id="11" creationId="{279829E2-162D-D401-D21C-55A60D169D6D}"/>
          </ac:picMkLst>
        </pc:picChg>
        <pc:picChg chg="mod">
          <ac:chgData name="Yifan Jiang" userId="S::yifanj@uchicago.edu::bb48f0ef-307d-4e33-af26-a43b581ca0b2" providerId="AD" clId="Web-{F3AAB41D-A967-4430-9AE5-580A3B92AA52}" dt="2022-05-30T03:55:57.727" v="48" actId="1076"/>
          <ac:picMkLst>
            <pc:docMk/>
            <pc:sldMk cId="3499000815" sldId="284"/>
            <ac:picMk id="35" creationId="{083607FA-1605-4FAA-AD45-8BFDC82BB646}"/>
          </ac:picMkLst>
        </pc:picChg>
      </pc:sldChg>
      <pc:sldChg chg="addSp modSp">
        <pc:chgData name="Yifan Jiang" userId="S::yifanj@uchicago.edu::bb48f0ef-307d-4e33-af26-a43b581ca0b2" providerId="AD" clId="Web-{F3AAB41D-A967-4430-9AE5-580A3B92AA52}" dt="2022-05-30T04:05:22.992" v="180"/>
        <pc:sldMkLst>
          <pc:docMk/>
          <pc:sldMk cId="1550921215" sldId="285"/>
        </pc:sldMkLst>
        <pc:spChg chg="add mod">
          <ac:chgData name="Yifan Jiang" userId="S::yifanj@uchicago.edu::bb48f0ef-307d-4e33-af26-a43b581ca0b2" providerId="AD" clId="Web-{F3AAB41D-A967-4430-9AE5-580A3B92AA52}" dt="2022-05-30T04:05:22.992" v="180"/>
          <ac:spMkLst>
            <pc:docMk/>
            <pc:sldMk cId="1550921215" sldId="285"/>
            <ac:spMk id="2" creationId="{6456B406-745E-C274-9E67-AB69AC617966}"/>
          </ac:spMkLst>
        </pc:spChg>
      </pc:sldChg>
      <pc:sldChg chg="addSp modSp">
        <pc:chgData name="Yifan Jiang" userId="S::yifanj@uchicago.edu::bb48f0ef-307d-4e33-af26-a43b581ca0b2" providerId="AD" clId="Web-{F3AAB41D-A967-4430-9AE5-580A3B92AA52}" dt="2022-05-30T04:05:22.992" v="180"/>
        <pc:sldMkLst>
          <pc:docMk/>
          <pc:sldMk cId="1698285662" sldId="286"/>
        </pc:sldMkLst>
        <pc:spChg chg="add mod">
          <ac:chgData name="Yifan Jiang" userId="S::yifanj@uchicago.edu::bb48f0ef-307d-4e33-af26-a43b581ca0b2" providerId="AD" clId="Web-{F3AAB41D-A967-4430-9AE5-580A3B92AA52}" dt="2022-05-30T04:05:22.992" v="180"/>
          <ac:spMkLst>
            <pc:docMk/>
            <pc:sldMk cId="1698285662" sldId="286"/>
            <ac:spMk id="2" creationId="{2C9A63E7-B75C-622E-7F2D-2575B5FDEFD0}"/>
          </ac:spMkLst>
        </pc:spChg>
      </pc:sldChg>
      <pc:sldChg chg="addSp delSp modSp">
        <pc:chgData name="Yifan Jiang" userId="S::yifanj@uchicago.edu::bb48f0ef-307d-4e33-af26-a43b581ca0b2" providerId="AD" clId="Web-{F3AAB41D-A967-4430-9AE5-580A3B92AA52}" dt="2022-05-30T04:07:35.605" v="196" actId="1076"/>
        <pc:sldMkLst>
          <pc:docMk/>
          <pc:sldMk cId="3603271621" sldId="287"/>
        </pc:sldMkLst>
        <pc:spChg chg="add mod">
          <ac:chgData name="Yifan Jiang" userId="S::yifanj@uchicago.edu::bb48f0ef-307d-4e33-af26-a43b581ca0b2" providerId="AD" clId="Web-{F3AAB41D-A967-4430-9AE5-580A3B92AA52}" dt="2022-05-30T04:05:22.992" v="180"/>
          <ac:spMkLst>
            <pc:docMk/>
            <pc:sldMk cId="3603271621" sldId="287"/>
            <ac:spMk id="8" creationId="{05B82C8D-FD49-FAB1-84A7-021E06F0B0BC}"/>
          </ac:spMkLst>
        </pc:spChg>
        <pc:spChg chg="del">
          <ac:chgData name="Yifan Jiang" userId="S::yifanj@uchicago.edu::bb48f0ef-307d-4e33-af26-a43b581ca0b2" providerId="AD" clId="Web-{F3AAB41D-A967-4430-9AE5-580A3B92AA52}" dt="2022-05-30T04:07:07.401" v="193"/>
          <ac:spMkLst>
            <pc:docMk/>
            <pc:sldMk cId="3603271621" sldId="287"/>
            <ac:spMk id="14" creationId="{BA736A16-48FC-31E8-C424-E4894DCC5557}"/>
          </ac:spMkLst>
        </pc:spChg>
        <pc:spChg chg="add">
          <ac:chgData name="Yifan Jiang" userId="S::yifanj@uchicago.edu::bb48f0ef-307d-4e33-af26-a43b581ca0b2" providerId="AD" clId="Web-{F3AAB41D-A967-4430-9AE5-580A3B92AA52}" dt="2022-05-30T04:07:08.104" v="194"/>
          <ac:spMkLst>
            <pc:docMk/>
            <pc:sldMk cId="3603271621" sldId="287"/>
            <ac:spMk id="17" creationId="{68734F8F-9260-5418-7959-AB5A90A9189D}"/>
          </ac:spMkLst>
        </pc:spChg>
        <pc:picChg chg="mod">
          <ac:chgData name="Yifan Jiang" userId="S::yifanj@uchicago.edu::bb48f0ef-307d-4e33-af26-a43b581ca0b2" providerId="AD" clId="Web-{F3AAB41D-A967-4430-9AE5-580A3B92AA52}" dt="2022-05-30T04:07:35.605" v="196" actId="1076"/>
          <ac:picMkLst>
            <pc:docMk/>
            <pc:sldMk cId="3603271621" sldId="287"/>
            <ac:picMk id="12" creationId="{B8908015-C054-15BD-B4DD-54C6D8DD19D5}"/>
          </ac:picMkLst>
        </pc:picChg>
        <pc:picChg chg="del">
          <ac:chgData name="Yifan Jiang" userId="S::yifanj@uchicago.edu::bb48f0ef-307d-4e33-af26-a43b581ca0b2" providerId="AD" clId="Web-{F3AAB41D-A967-4430-9AE5-580A3B92AA52}" dt="2022-05-30T04:07:05.885" v="192"/>
          <ac:picMkLst>
            <pc:docMk/>
            <pc:sldMk cId="3603271621" sldId="287"/>
            <ac:picMk id="16" creationId="{1FB2F695-C415-D153-1080-E2962C0DD198}"/>
          </ac:picMkLst>
        </pc:picChg>
        <pc:picChg chg="add">
          <ac:chgData name="Yifan Jiang" userId="S::yifanj@uchicago.edu::bb48f0ef-307d-4e33-af26-a43b581ca0b2" providerId="AD" clId="Web-{F3AAB41D-A967-4430-9AE5-580A3B92AA52}" dt="2022-05-30T04:07:08.120" v="195"/>
          <ac:picMkLst>
            <pc:docMk/>
            <pc:sldMk cId="3603271621" sldId="287"/>
            <ac:picMk id="19" creationId="{82D9D30E-3DF0-BE93-B438-9A70B38195C9}"/>
          </ac:picMkLst>
        </pc:picChg>
      </pc:sldChg>
      <pc:sldChg chg="addSp modSp">
        <pc:chgData name="Yifan Jiang" userId="S::yifanj@uchicago.edu::bb48f0ef-307d-4e33-af26-a43b581ca0b2" providerId="AD" clId="Web-{F3AAB41D-A967-4430-9AE5-580A3B92AA52}" dt="2022-05-30T04:05:22.992" v="180"/>
        <pc:sldMkLst>
          <pc:docMk/>
          <pc:sldMk cId="3102684777" sldId="296"/>
        </pc:sldMkLst>
        <pc:spChg chg="add mod">
          <ac:chgData name="Yifan Jiang" userId="S::yifanj@uchicago.edu::bb48f0ef-307d-4e33-af26-a43b581ca0b2" providerId="AD" clId="Web-{F3AAB41D-A967-4430-9AE5-580A3B92AA52}" dt="2022-05-30T04:05:22.992" v="180"/>
          <ac:spMkLst>
            <pc:docMk/>
            <pc:sldMk cId="3102684777" sldId="296"/>
            <ac:spMk id="2" creationId="{C2A92CE2-16C9-FD14-EF7E-6BD0E7C75C7A}"/>
          </ac:spMkLst>
        </pc:spChg>
      </pc:sldChg>
      <pc:sldChg chg="addSp modSp">
        <pc:chgData name="Yifan Jiang" userId="S::yifanj@uchicago.edu::bb48f0ef-307d-4e33-af26-a43b581ca0b2" providerId="AD" clId="Web-{F3AAB41D-A967-4430-9AE5-580A3B92AA52}" dt="2022-05-30T04:05:22.992" v="180"/>
        <pc:sldMkLst>
          <pc:docMk/>
          <pc:sldMk cId="3786680552" sldId="297"/>
        </pc:sldMkLst>
        <pc:spChg chg="add mod">
          <ac:chgData name="Yifan Jiang" userId="S::yifanj@uchicago.edu::bb48f0ef-307d-4e33-af26-a43b581ca0b2" providerId="AD" clId="Web-{F3AAB41D-A967-4430-9AE5-580A3B92AA52}" dt="2022-05-30T04:05:22.992" v="180"/>
          <ac:spMkLst>
            <pc:docMk/>
            <pc:sldMk cId="3786680552" sldId="297"/>
            <ac:spMk id="2" creationId="{D6961E23-6A6B-9F06-18A8-1F7C20368CC0}"/>
          </ac:spMkLst>
        </pc:spChg>
      </pc:sldChg>
      <pc:sldChg chg="addSp modSp">
        <pc:chgData name="Yifan Jiang" userId="S::yifanj@uchicago.edu::bb48f0ef-307d-4e33-af26-a43b581ca0b2" providerId="AD" clId="Web-{F3AAB41D-A967-4430-9AE5-580A3B92AA52}" dt="2022-05-30T04:05:22.992" v="180"/>
        <pc:sldMkLst>
          <pc:docMk/>
          <pc:sldMk cId="56836674" sldId="301"/>
        </pc:sldMkLst>
        <pc:spChg chg="add mod">
          <ac:chgData name="Yifan Jiang" userId="S::yifanj@uchicago.edu::bb48f0ef-307d-4e33-af26-a43b581ca0b2" providerId="AD" clId="Web-{F3AAB41D-A967-4430-9AE5-580A3B92AA52}" dt="2022-05-30T04:05:22.992" v="180"/>
          <ac:spMkLst>
            <pc:docMk/>
            <pc:sldMk cId="56836674" sldId="301"/>
            <ac:spMk id="9" creationId="{0227FF52-CD62-8E1A-7878-51D5D76DCD64}"/>
          </ac:spMkLst>
        </pc:spChg>
      </pc:sldChg>
      <pc:sldChg chg="addSp modSp">
        <pc:chgData name="Yifan Jiang" userId="S::yifanj@uchicago.edu::bb48f0ef-307d-4e33-af26-a43b581ca0b2" providerId="AD" clId="Web-{F3AAB41D-A967-4430-9AE5-580A3B92AA52}" dt="2022-05-30T04:05:22.992" v="180"/>
        <pc:sldMkLst>
          <pc:docMk/>
          <pc:sldMk cId="3251952153" sldId="305"/>
        </pc:sldMkLst>
        <pc:spChg chg="add mod">
          <ac:chgData name="Yifan Jiang" userId="S::yifanj@uchicago.edu::bb48f0ef-307d-4e33-af26-a43b581ca0b2" providerId="AD" clId="Web-{F3AAB41D-A967-4430-9AE5-580A3B92AA52}" dt="2022-05-30T04:05:22.992" v="180"/>
          <ac:spMkLst>
            <pc:docMk/>
            <pc:sldMk cId="3251952153" sldId="305"/>
            <ac:spMk id="51" creationId="{BE74974D-C968-3EE0-ADDC-24712BE74EC5}"/>
          </ac:spMkLst>
        </pc:spChg>
      </pc:sldChg>
      <pc:sldChg chg="addSp modSp">
        <pc:chgData name="Yifan Jiang" userId="S::yifanj@uchicago.edu::bb48f0ef-307d-4e33-af26-a43b581ca0b2" providerId="AD" clId="Web-{F3AAB41D-A967-4430-9AE5-580A3B92AA52}" dt="2022-05-30T04:05:22.992" v="180"/>
        <pc:sldMkLst>
          <pc:docMk/>
          <pc:sldMk cId="3972225590" sldId="306"/>
        </pc:sldMkLst>
        <pc:spChg chg="add mod">
          <ac:chgData name="Yifan Jiang" userId="S::yifanj@uchicago.edu::bb48f0ef-307d-4e33-af26-a43b581ca0b2" providerId="AD" clId="Web-{F3AAB41D-A967-4430-9AE5-580A3B92AA52}" dt="2022-05-30T04:05:22.992" v="180"/>
          <ac:spMkLst>
            <pc:docMk/>
            <pc:sldMk cId="3972225590" sldId="306"/>
            <ac:spMk id="2" creationId="{97A17E9A-6CAF-871B-129C-69E9560C5FB0}"/>
          </ac:spMkLst>
        </pc:spChg>
      </pc:sldChg>
      <pc:sldChg chg="addSp delSp modSp">
        <pc:chgData name="Yifan Jiang" userId="S::yifanj@uchicago.edu::bb48f0ef-307d-4e33-af26-a43b581ca0b2" providerId="AD" clId="Web-{F3AAB41D-A967-4430-9AE5-580A3B92AA52}" dt="2022-05-30T04:05:22.992" v="180"/>
        <pc:sldMkLst>
          <pc:docMk/>
          <pc:sldMk cId="1739649871" sldId="307"/>
        </pc:sldMkLst>
        <pc:spChg chg="mod">
          <ac:chgData name="Yifan Jiang" userId="S::yifanj@uchicago.edu::bb48f0ef-307d-4e33-af26-a43b581ca0b2" providerId="AD" clId="Web-{F3AAB41D-A967-4430-9AE5-580A3B92AA52}" dt="2022-05-30T04:00:34.156" v="120" actId="20577"/>
          <ac:spMkLst>
            <pc:docMk/>
            <pc:sldMk cId="1739649871" sldId="307"/>
            <ac:spMk id="2" creationId="{7257C1FA-0BD0-649E-5299-1656C041EC08}"/>
          </ac:spMkLst>
        </pc:spChg>
        <pc:spChg chg="mod">
          <ac:chgData name="Yifan Jiang" userId="S::yifanj@uchicago.edu::bb48f0ef-307d-4e33-af26-a43b581ca0b2" providerId="AD" clId="Web-{F3AAB41D-A967-4430-9AE5-580A3B92AA52}" dt="2022-05-30T03:55:27.945" v="44"/>
          <ac:spMkLst>
            <pc:docMk/>
            <pc:sldMk cId="1739649871" sldId="307"/>
            <ac:spMk id="3" creationId="{A802C4B2-4847-9D20-C5B3-F8C4DE2BE5F8}"/>
          </ac:spMkLst>
        </pc:spChg>
        <pc:spChg chg="add del mod">
          <ac:chgData name="Yifan Jiang" userId="S::yifanj@uchicago.edu::bb48f0ef-307d-4e33-af26-a43b581ca0b2" providerId="AD" clId="Web-{F3AAB41D-A967-4430-9AE5-580A3B92AA52}" dt="2022-05-30T04:05:15.132" v="178"/>
          <ac:spMkLst>
            <pc:docMk/>
            <pc:sldMk cId="1739649871" sldId="307"/>
            <ac:spMk id="5" creationId="{52F20B54-9D16-7B62-C004-B78C8C0439C5}"/>
          </ac:spMkLst>
        </pc:spChg>
        <pc:spChg chg="add mod">
          <ac:chgData name="Yifan Jiang" userId="S::yifanj@uchicago.edu::bb48f0ef-307d-4e33-af26-a43b581ca0b2" providerId="AD" clId="Web-{F3AAB41D-A967-4430-9AE5-580A3B92AA52}" dt="2022-05-30T04:05:22.992" v="180"/>
          <ac:spMkLst>
            <pc:docMk/>
            <pc:sldMk cId="1739649871" sldId="307"/>
            <ac:spMk id="6" creationId="{811330EE-4DEA-4702-0647-ACC34B6F8C42}"/>
          </ac:spMkLst>
        </pc:spChg>
        <pc:spChg chg="add del">
          <ac:chgData name="Yifan Jiang" userId="S::yifanj@uchicago.edu::bb48f0ef-307d-4e33-af26-a43b581ca0b2" providerId="AD" clId="Web-{F3AAB41D-A967-4430-9AE5-580A3B92AA52}" dt="2022-05-30T03:55:27.945" v="44"/>
          <ac:spMkLst>
            <pc:docMk/>
            <pc:sldMk cId="1739649871" sldId="307"/>
            <ac:spMk id="9" creationId="{D1D34770-47A8-402C-AF23-2B653F2D88C1}"/>
          </ac:spMkLst>
        </pc:spChg>
      </pc:sldChg>
      <pc:sldChg chg="addSp modSp">
        <pc:chgData name="Yifan Jiang" userId="S::yifanj@uchicago.edu::bb48f0ef-307d-4e33-af26-a43b581ca0b2" providerId="AD" clId="Web-{F3AAB41D-A967-4430-9AE5-580A3B92AA52}" dt="2022-05-30T04:05:22.992" v="180"/>
        <pc:sldMkLst>
          <pc:docMk/>
          <pc:sldMk cId="3002696934" sldId="308"/>
        </pc:sldMkLst>
        <pc:spChg chg="add mod">
          <ac:chgData name="Yifan Jiang" userId="S::yifanj@uchicago.edu::bb48f0ef-307d-4e33-af26-a43b581ca0b2" providerId="AD" clId="Web-{F3AAB41D-A967-4430-9AE5-580A3B92AA52}" dt="2022-05-30T04:05:22.992" v="180"/>
          <ac:spMkLst>
            <pc:docMk/>
            <pc:sldMk cId="3002696934" sldId="308"/>
            <ac:spMk id="7" creationId="{B44FDAEA-01CC-BC63-F016-C59E5A284D0F}"/>
          </ac:spMkLst>
        </pc:spChg>
      </pc:sldChg>
      <pc:sldChg chg="addSp modSp">
        <pc:chgData name="Yifan Jiang" userId="S::yifanj@uchicago.edu::bb48f0ef-307d-4e33-af26-a43b581ca0b2" providerId="AD" clId="Web-{F3AAB41D-A967-4430-9AE5-580A3B92AA52}" dt="2022-05-30T04:05:22.992" v="180"/>
        <pc:sldMkLst>
          <pc:docMk/>
          <pc:sldMk cId="3226332106" sldId="309"/>
        </pc:sldMkLst>
        <pc:spChg chg="add mod">
          <ac:chgData name="Yifan Jiang" userId="S::yifanj@uchicago.edu::bb48f0ef-307d-4e33-af26-a43b581ca0b2" providerId="AD" clId="Web-{F3AAB41D-A967-4430-9AE5-580A3B92AA52}" dt="2022-05-30T04:05:22.992" v="180"/>
          <ac:spMkLst>
            <pc:docMk/>
            <pc:sldMk cId="3226332106" sldId="309"/>
            <ac:spMk id="2" creationId="{548C16A2-F513-BBE8-FA9D-E836153A028C}"/>
          </ac:spMkLst>
        </pc:spChg>
      </pc:sldChg>
      <pc:sldChg chg="addSp modSp">
        <pc:chgData name="Yifan Jiang" userId="S::yifanj@uchicago.edu::bb48f0ef-307d-4e33-af26-a43b581ca0b2" providerId="AD" clId="Web-{F3AAB41D-A967-4430-9AE5-580A3B92AA52}" dt="2022-05-30T04:05:22.992" v="180"/>
        <pc:sldMkLst>
          <pc:docMk/>
          <pc:sldMk cId="868563982" sldId="310"/>
        </pc:sldMkLst>
        <pc:spChg chg="add mod">
          <ac:chgData name="Yifan Jiang" userId="S::yifanj@uchicago.edu::bb48f0ef-307d-4e33-af26-a43b581ca0b2" providerId="AD" clId="Web-{F3AAB41D-A967-4430-9AE5-580A3B92AA52}" dt="2022-05-30T04:05:22.992" v="180"/>
          <ac:spMkLst>
            <pc:docMk/>
            <pc:sldMk cId="868563982" sldId="310"/>
            <ac:spMk id="12" creationId="{77CD1C61-8F92-933F-D365-E02A21437874}"/>
          </ac:spMkLst>
        </pc:spChg>
      </pc:sldChg>
      <pc:sldChg chg="addSp modSp">
        <pc:chgData name="Yifan Jiang" userId="S::yifanj@uchicago.edu::bb48f0ef-307d-4e33-af26-a43b581ca0b2" providerId="AD" clId="Web-{F3AAB41D-A967-4430-9AE5-580A3B92AA52}" dt="2022-05-30T04:05:22.992" v="180"/>
        <pc:sldMkLst>
          <pc:docMk/>
          <pc:sldMk cId="1369493025" sldId="311"/>
        </pc:sldMkLst>
        <pc:spChg chg="add mod">
          <ac:chgData name="Yifan Jiang" userId="S::yifanj@uchicago.edu::bb48f0ef-307d-4e33-af26-a43b581ca0b2" providerId="AD" clId="Web-{F3AAB41D-A967-4430-9AE5-580A3B92AA52}" dt="2022-05-30T04:05:22.992" v="180"/>
          <ac:spMkLst>
            <pc:docMk/>
            <pc:sldMk cId="1369493025" sldId="311"/>
            <ac:spMk id="3" creationId="{D5796C7B-3266-1B64-BE42-6010564198A9}"/>
          </ac:spMkLst>
        </pc:spChg>
      </pc:sldChg>
      <pc:sldChg chg="addSp modSp">
        <pc:chgData name="Yifan Jiang" userId="S::yifanj@uchicago.edu::bb48f0ef-307d-4e33-af26-a43b581ca0b2" providerId="AD" clId="Web-{F3AAB41D-A967-4430-9AE5-580A3B92AA52}" dt="2022-05-30T04:05:22.992" v="180"/>
        <pc:sldMkLst>
          <pc:docMk/>
          <pc:sldMk cId="2408669890" sldId="312"/>
        </pc:sldMkLst>
        <pc:spChg chg="add mod">
          <ac:chgData name="Yifan Jiang" userId="S::yifanj@uchicago.edu::bb48f0ef-307d-4e33-af26-a43b581ca0b2" providerId="AD" clId="Web-{F3AAB41D-A967-4430-9AE5-580A3B92AA52}" dt="2022-05-30T04:05:22.992" v="180"/>
          <ac:spMkLst>
            <pc:docMk/>
            <pc:sldMk cId="2408669890" sldId="312"/>
            <ac:spMk id="3" creationId="{DE834D2A-F953-744D-512F-0162659CB975}"/>
          </ac:spMkLst>
        </pc:spChg>
      </pc:sldChg>
      <pc:sldChg chg="addSp modSp">
        <pc:chgData name="Yifan Jiang" userId="S::yifanj@uchicago.edu::bb48f0ef-307d-4e33-af26-a43b581ca0b2" providerId="AD" clId="Web-{F3AAB41D-A967-4430-9AE5-580A3B92AA52}" dt="2022-05-30T04:05:22.992" v="180"/>
        <pc:sldMkLst>
          <pc:docMk/>
          <pc:sldMk cId="257667698" sldId="313"/>
        </pc:sldMkLst>
        <pc:spChg chg="add mod">
          <ac:chgData name="Yifan Jiang" userId="S::yifanj@uchicago.edu::bb48f0ef-307d-4e33-af26-a43b581ca0b2" providerId="AD" clId="Web-{F3AAB41D-A967-4430-9AE5-580A3B92AA52}" dt="2022-05-30T04:05:22.992" v="180"/>
          <ac:spMkLst>
            <pc:docMk/>
            <pc:sldMk cId="257667698" sldId="313"/>
            <ac:spMk id="2" creationId="{21237E66-99E5-D806-7687-AF25B469FDAD}"/>
          </ac:spMkLst>
        </pc:spChg>
      </pc:sldChg>
      <pc:sldChg chg="addSp modSp">
        <pc:chgData name="Yifan Jiang" userId="S::yifanj@uchicago.edu::bb48f0ef-307d-4e33-af26-a43b581ca0b2" providerId="AD" clId="Web-{F3AAB41D-A967-4430-9AE5-580A3B92AA52}" dt="2022-05-30T04:05:22.992" v="180"/>
        <pc:sldMkLst>
          <pc:docMk/>
          <pc:sldMk cId="2235788399" sldId="314"/>
        </pc:sldMkLst>
        <pc:spChg chg="add mod">
          <ac:chgData name="Yifan Jiang" userId="S::yifanj@uchicago.edu::bb48f0ef-307d-4e33-af26-a43b581ca0b2" providerId="AD" clId="Web-{F3AAB41D-A967-4430-9AE5-580A3B92AA52}" dt="2022-05-30T04:05:22.992" v="180"/>
          <ac:spMkLst>
            <pc:docMk/>
            <pc:sldMk cId="2235788399" sldId="314"/>
            <ac:spMk id="3" creationId="{4B46C3EC-CB1B-5CE5-6D1C-191474D72A69}"/>
          </ac:spMkLst>
        </pc:spChg>
      </pc:sldChg>
      <pc:sldChg chg="addSp delSp modSp">
        <pc:chgData name="Yifan Jiang" userId="S::yifanj@uchicago.edu::bb48f0ef-307d-4e33-af26-a43b581ca0b2" providerId="AD" clId="Web-{F3AAB41D-A967-4430-9AE5-580A3B92AA52}" dt="2022-05-30T04:05:22.992" v="180"/>
        <pc:sldMkLst>
          <pc:docMk/>
          <pc:sldMk cId="288950173" sldId="315"/>
        </pc:sldMkLst>
        <pc:spChg chg="add del">
          <ac:chgData name="Yifan Jiang" userId="S::yifanj@uchicago.edu::bb48f0ef-307d-4e33-af26-a43b581ca0b2" providerId="AD" clId="Web-{F3AAB41D-A967-4430-9AE5-580A3B92AA52}" dt="2022-05-30T03:57:30.698" v="54"/>
          <ac:spMkLst>
            <pc:docMk/>
            <pc:sldMk cId="288950173" sldId="315"/>
            <ac:spMk id="3" creationId="{8953B478-7F61-EC05-D176-7FF13A18AB9A}"/>
          </ac:spMkLst>
        </pc:spChg>
        <pc:spChg chg="add mod">
          <ac:chgData name="Yifan Jiang" userId="S::yifanj@uchicago.edu::bb48f0ef-307d-4e33-af26-a43b581ca0b2" providerId="AD" clId="Web-{F3AAB41D-A967-4430-9AE5-580A3B92AA52}" dt="2022-05-30T03:57:55.605" v="76" actId="20577"/>
          <ac:spMkLst>
            <pc:docMk/>
            <pc:sldMk cId="288950173" sldId="315"/>
            <ac:spMk id="11" creationId="{77E5579F-B449-E382-CB2E-2DD7FA5A7FF5}"/>
          </ac:spMkLst>
        </pc:spChg>
        <pc:spChg chg="add del">
          <ac:chgData name="Yifan Jiang" userId="S::yifanj@uchicago.edu::bb48f0ef-307d-4e33-af26-a43b581ca0b2" providerId="AD" clId="Web-{F3AAB41D-A967-4430-9AE5-580A3B92AA52}" dt="2022-05-30T03:57:37.901" v="56"/>
          <ac:spMkLst>
            <pc:docMk/>
            <pc:sldMk cId="288950173" sldId="315"/>
            <ac:spMk id="12" creationId="{69E81775-8FB9-673F-9A14-072C9A30C931}"/>
          </ac:spMkLst>
        </pc:spChg>
        <pc:spChg chg="add mod">
          <ac:chgData name="Yifan Jiang" userId="S::yifanj@uchicago.edu::bb48f0ef-307d-4e33-af26-a43b581ca0b2" providerId="AD" clId="Web-{F3AAB41D-A967-4430-9AE5-580A3B92AA52}" dt="2022-05-30T04:05:22.992" v="180"/>
          <ac:spMkLst>
            <pc:docMk/>
            <pc:sldMk cId="288950173" sldId="315"/>
            <ac:spMk id="15" creationId="{39DC7353-B5C1-6241-BF70-667456AB7549}"/>
          </ac:spMkLst>
        </pc:spChg>
        <pc:grpChg chg="del">
          <ac:chgData name="Yifan Jiang" userId="S::yifanj@uchicago.edu::bb48f0ef-307d-4e33-af26-a43b581ca0b2" providerId="AD" clId="Web-{F3AAB41D-A967-4430-9AE5-580A3B92AA52}" dt="2022-05-30T03:57:24.963" v="49"/>
          <ac:grpSpMkLst>
            <pc:docMk/>
            <pc:sldMk cId="288950173" sldId="315"/>
            <ac:grpSpMk id="9" creationId="{76CEDCFC-7752-32A7-5584-41D2296E0FE3}"/>
          </ac:grpSpMkLst>
        </pc:grpChg>
        <pc:picChg chg="add del">
          <ac:chgData name="Yifan Jiang" userId="S::yifanj@uchicago.edu::bb48f0ef-307d-4e33-af26-a43b581ca0b2" providerId="AD" clId="Web-{F3AAB41D-A967-4430-9AE5-580A3B92AA52}" dt="2022-05-30T03:57:30.698" v="53"/>
          <ac:picMkLst>
            <pc:docMk/>
            <pc:sldMk cId="288950173" sldId="315"/>
            <ac:picMk id="5" creationId="{E6D307BE-16A1-0B58-D3B0-2954CBEEAA90}"/>
          </ac:picMkLst>
        </pc:picChg>
        <pc:picChg chg="add mod">
          <ac:chgData name="Yifan Jiang" userId="S::yifanj@uchicago.edu::bb48f0ef-307d-4e33-af26-a43b581ca0b2" providerId="AD" clId="Web-{F3AAB41D-A967-4430-9AE5-580A3B92AA52}" dt="2022-05-30T03:57:47.433" v="62" actId="1076"/>
          <ac:picMkLst>
            <pc:docMk/>
            <pc:sldMk cId="288950173" sldId="315"/>
            <ac:picMk id="14" creationId="{C2C19A76-FE5E-0810-4E56-6E9F837062EE}"/>
          </ac:picMkLst>
        </pc:picChg>
      </pc:sldChg>
      <pc:sldChg chg="addSp modSp">
        <pc:chgData name="Yifan Jiang" userId="S::yifanj@uchicago.edu::bb48f0ef-307d-4e33-af26-a43b581ca0b2" providerId="AD" clId="Web-{F3AAB41D-A967-4430-9AE5-580A3B92AA52}" dt="2022-05-30T04:05:22.992" v="180"/>
        <pc:sldMkLst>
          <pc:docMk/>
          <pc:sldMk cId="4268315640" sldId="316"/>
        </pc:sldMkLst>
        <pc:spChg chg="add mod">
          <ac:chgData name="Yifan Jiang" userId="S::yifanj@uchicago.edu::bb48f0ef-307d-4e33-af26-a43b581ca0b2" providerId="AD" clId="Web-{F3AAB41D-A967-4430-9AE5-580A3B92AA52}" dt="2022-05-30T04:05:22.992" v="180"/>
          <ac:spMkLst>
            <pc:docMk/>
            <pc:sldMk cId="4268315640" sldId="316"/>
            <ac:spMk id="4" creationId="{B646DBC3-F476-4B16-649A-68F60983F301}"/>
          </ac:spMkLst>
        </pc:spChg>
      </pc:sldChg>
      <pc:sldChg chg="del">
        <pc:chgData name="Yifan Jiang" userId="S::yifanj@uchicago.edu::bb48f0ef-307d-4e33-af26-a43b581ca0b2" providerId="AD" clId="Web-{F3AAB41D-A967-4430-9AE5-580A3B92AA52}" dt="2022-05-30T03:59:42.748" v="112"/>
        <pc:sldMkLst>
          <pc:docMk/>
          <pc:sldMk cId="3075010488" sldId="317"/>
        </pc:sldMkLst>
      </pc:sldChg>
      <pc:sldChg chg="addSp delSp modSp add ord replId">
        <pc:chgData name="Yifan Jiang" userId="S::yifanj@uchicago.edu::bb48f0ef-307d-4e33-af26-a43b581ca0b2" providerId="AD" clId="Web-{F3AAB41D-A967-4430-9AE5-580A3B92AA52}" dt="2022-05-30T04:05:22.992" v="180"/>
        <pc:sldMkLst>
          <pc:docMk/>
          <pc:sldMk cId="1249338945" sldId="318"/>
        </pc:sldMkLst>
        <pc:spChg chg="mod">
          <ac:chgData name="Yifan Jiang" userId="S::yifanj@uchicago.edu::bb48f0ef-307d-4e33-af26-a43b581ca0b2" providerId="AD" clId="Web-{F3AAB41D-A967-4430-9AE5-580A3B92AA52}" dt="2022-05-30T04:00:45.188" v="121" actId="20577"/>
          <ac:spMkLst>
            <pc:docMk/>
            <pc:sldMk cId="1249338945" sldId="318"/>
            <ac:spMk id="2" creationId="{7257C1FA-0BD0-649E-5299-1656C041EC08}"/>
          </ac:spMkLst>
        </pc:spChg>
        <pc:spChg chg="mod">
          <ac:chgData name="Yifan Jiang" userId="S::yifanj@uchicago.edu::bb48f0ef-307d-4e33-af26-a43b581ca0b2" providerId="AD" clId="Web-{F3AAB41D-A967-4430-9AE5-580A3B92AA52}" dt="2022-05-30T03:59:37.092" v="111" actId="20577"/>
          <ac:spMkLst>
            <pc:docMk/>
            <pc:sldMk cId="1249338945" sldId="318"/>
            <ac:spMk id="3" creationId="{A802C4B2-4847-9D20-C5B3-F8C4DE2BE5F8}"/>
          </ac:spMkLst>
        </pc:spChg>
        <pc:spChg chg="add mod">
          <ac:chgData name="Yifan Jiang" userId="S::yifanj@uchicago.edu::bb48f0ef-307d-4e33-af26-a43b581ca0b2" providerId="AD" clId="Web-{F3AAB41D-A967-4430-9AE5-580A3B92AA52}" dt="2022-05-30T04:05:22.992" v="180"/>
          <ac:spMkLst>
            <pc:docMk/>
            <pc:sldMk cId="1249338945" sldId="318"/>
            <ac:spMk id="7" creationId="{CE59316D-BB74-70C4-D2FF-E1483660C283}"/>
          </ac:spMkLst>
        </pc:spChg>
        <pc:spChg chg="del">
          <ac:chgData name="Yifan Jiang" userId="S::yifanj@uchicago.edu::bb48f0ef-307d-4e33-af26-a43b581ca0b2" providerId="AD" clId="Web-{F3AAB41D-A967-4430-9AE5-580A3B92AA52}" dt="2022-05-30T03:58:54.638" v="94"/>
          <ac:spMkLst>
            <pc:docMk/>
            <pc:sldMk cId="1249338945" sldId="318"/>
            <ac:spMk id="15" creationId="{4B3B303E-4E9B-1777-57CC-581903E27643}"/>
          </ac:spMkLst>
        </pc:spChg>
        <pc:picChg chg="del">
          <ac:chgData name="Yifan Jiang" userId="S::yifanj@uchicago.edu::bb48f0ef-307d-4e33-af26-a43b581ca0b2" providerId="AD" clId="Web-{F3AAB41D-A967-4430-9AE5-580A3B92AA52}" dt="2022-05-30T03:58:57.591" v="95"/>
          <ac:picMkLst>
            <pc:docMk/>
            <pc:sldMk cId="1249338945" sldId="318"/>
            <ac:picMk id="5" creationId="{7F6618A0-F1F8-0908-A01C-65DD24C60FDE}"/>
          </ac:picMkLst>
        </pc:picChg>
        <pc:picChg chg="add">
          <ac:chgData name="Yifan Jiang" userId="S::yifanj@uchicago.edu::bb48f0ef-307d-4e33-af26-a43b581ca0b2" providerId="AD" clId="Web-{F3AAB41D-A967-4430-9AE5-580A3B92AA52}" dt="2022-05-30T03:58:58.028" v="96"/>
          <ac:picMkLst>
            <pc:docMk/>
            <pc:sldMk cId="1249338945" sldId="318"/>
            <ac:picMk id="6" creationId="{07363C40-9BA7-26F6-2126-2CA033E4A217}"/>
          </ac:picMkLst>
        </pc:picChg>
      </pc:sldChg>
      <pc:sldChg chg="addSp delSp modSp add ord replId">
        <pc:chgData name="Yifan Jiang" userId="S::yifanj@uchicago.edu::bb48f0ef-307d-4e33-af26-a43b581ca0b2" providerId="AD" clId="Web-{F3AAB41D-A967-4430-9AE5-580A3B92AA52}" dt="2022-05-30T04:05:22.992" v="180"/>
        <pc:sldMkLst>
          <pc:docMk/>
          <pc:sldMk cId="8388014" sldId="319"/>
        </pc:sldMkLst>
        <pc:spChg chg="mod">
          <ac:chgData name="Yifan Jiang" userId="S::yifanj@uchicago.edu::bb48f0ef-307d-4e33-af26-a43b581ca0b2" providerId="AD" clId="Web-{F3AAB41D-A967-4430-9AE5-580A3B92AA52}" dt="2022-05-30T04:04:33.459" v="174" actId="20577"/>
          <ac:spMkLst>
            <pc:docMk/>
            <pc:sldMk cId="8388014" sldId="319"/>
            <ac:spMk id="2" creationId="{7257C1FA-0BD0-649E-5299-1656C041EC08}"/>
          </ac:spMkLst>
        </pc:spChg>
        <pc:spChg chg="mod">
          <ac:chgData name="Yifan Jiang" userId="S::yifanj@uchicago.edu::bb48f0ef-307d-4e33-af26-a43b581ca0b2" providerId="AD" clId="Web-{F3AAB41D-A967-4430-9AE5-580A3B92AA52}" dt="2022-05-30T04:04:52.444" v="175" actId="1076"/>
          <ac:spMkLst>
            <pc:docMk/>
            <pc:sldMk cId="8388014" sldId="319"/>
            <ac:spMk id="3" creationId="{A802C4B2-4847-9D20-C5B3-F8C4DE2BE5F8}"/>
          </ac:spMkLst>
        </pc:spChg>
        <pc:spChg chg="add mod">
          <ac:chgData name="Yifan Jiang" userId="S::yifanj@uchicago.edu::bb48f0ef-307d-4e33-af26-a43b581ca0b2" providerId="AD" clId="Web-{F3AAB41D-A967-4430-9AE5-580A3B92AA52}" dt="2022-05-30T04:05:22.992" v="180"/>
          <ac:spMkLst>
            <pc:docMk/>
            <pc:sldMk cId="8388014" sldId="319"/>
            <ac:spMk id="7" creationId="{1E7911C5-56C9-79DB-DA33-75E972D1D9C9}"/>
          </ac:spMkLst>
        </pc:spChg>
        <pc:spChg chg="add">
          <ac:chgData name="Yifan Jiang" userId="S::yifanj@uchicago.edu::bb48f0ef-307d-4e33-af26-a43b581ca0b2" providerId="AD" clId="Web-{F3AAB41D-A967-4430-9AE5-580A3B92AA52}" dt="2022-05-30T04:00:08.233" v="117"/>
          <ac:spMkLst>
            <pc:docMk/>
            <pc:sldMk cId="8388014" sldId="319"/>
            <ac:spMk id="11" creationId="{D1D34770-47A8-402C-AF23-2B653F2D88C1}"/>
          </ac:spMkLst>
        </pc:spChg>
        <pc:picChg chg="del">
          <ac:chgData name="Yifan Jiang" userId="S::yifanj@uchicago.edu::bb48f0ef-307d-4e33-af26-a43b581ca0b2" providerId="AD" clId="Web-{F3AAB41D-A967-4430-9AE5-580A3B92AA52}" dt="2022-05-30T04:00:02.655" v="115"/>
          <ac:picMkLst>
            <pc:docMk/>
            <pc:sldMk cId="8388014" sldId="319"/>
            <ac:picMk id="4" creationId="{98853237-8F77-6498-5DB8-A235B004EE9E}"/>
          </ac:picMkLst>
        </pc:picChg>
        <pc:picChg chg="add mod">
          <ac:chgData name="Yifan Jiang" userId="S::yifanj@uchicago.edu::bb48f0ef-307d-4e33-af26-a43b581ca0b2" providerId="AD" clId="Web-{F3AAB41D-A967-4430-9AE5-580A3B92AA52}" dt="2022-05-30T04:00:08.233" v="117"/>
          <ac:picMkLst>
            <pc:docMk/>
            <pc:sldMk cId="8388014" sldId="319"/>
            <ac:picMk id="6" creationId="{66E75C2A-E1AD-0F48-D035-AA3C88F53577}"/>
          </ac:picMkLst>
        </pc:picChg>
      </pc:sldChg>
      <pc:sldMasterChg chg="mod modSldLayout">
        <pc:chgData name="Yifan Jiang" userId="S::yifanj@uchicago.edu::bb48f0ef-307d-4e33-af26-a43b581ca0b2" providerId="AD" clId="Web-{F3AAB41D-A967-4430-9AE5-580A3B92AA52}" dt="2022-05-30T04:05:25.101" v="181"/>
        <pc:sldMasterMkLst>
          <pc:docMk/>
          <pc:sldMasterMk cId="928783885" sldId="2147483648"/>
        </pc:sldMasterMkLst>
        <pc:sldLayoutChg chg="mod">
          <pc:chgData name="Yifan Jiang" userId="S::yifanj@uchicago.edu::bb48f0ef-307d-4e33-af26-a43b581ca0b2" providerId="AD" clId="Web-{F3AAB41D-A967-4430-9AE5-580A3B92AA52}" dt="2022-05-30T04:05:25.101" v="181"/>
          <pc:sldLayoutMkLst>
            <pc:docMk/>
            <pc:sldMasterMk cId="928783885" sldId="2147483648"/>
            <pc:sldLayoutMk cId="12125152" sldId="2147483649"/>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1923966846" sldId="2147483650"/>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1449507843" sldId="2147483651"/>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823825733" sldId="2147483652"/>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1212022322" sldId="2147483653"/>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1576774059" sldId="2147483654"/>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893405633" sldId="2147483655"/>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262814007" sldId="2147483656"/>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1888637417" sldId="2147483657"/>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373281212" sldId="2147483658"/>
          </pc:sldLayoutMkLst>
        </pc:sldLayoutChg>
        <pc:sldLayoutChg chg="mod">
          <pc:chgData name="Yifan Jiang" userId="S::yifanj@uchicago.edu::bb48f0ef-307d-4e33-af26-a43b581ca0b2" providerId="AD" clId="Web-{F3AAB41D-A967-4430-9AE5-580A3B92AA52}" dt="2022-05-30T04:05:25.101" v="181"/>
          <pc:sldLayoutMkLst>
            <pc:docMk/>
            <pc:sldMasterMk cId="928783885" sldId="2147483648"/>
            <pc:sldLayoutMk cId="937597197" sldId="2147483659"/>
          </pc:sldLayoutMkLst>
        </pc:sldLayoutChg>
      </pc:sldMasterChg>
    </pc:docChg>
  </pc:docChgLst>
  <pc:docChgLst>
    <pc:chgData name="Yifan Jiang" userId="S::yifanj@uchicago.edu::bb48f0ef-307d-4e33-af26-a43b581ca0b2" providerId="AD" clId="Web-{66C2ED44-13C6-0D71-53C6-B261B7BFC13D}"/>
    <pc:docChg chg="delSld modSld">
      <pc:chgData name="Yifan Jiang" userId="S::yifanj@uchicago.edu::bb48f0ef-307d-4e33-af26-a43b581ca0b2" providerId="AD" clId="Web-{66C2ED44-13C6-0D71-53C6-B261B7BFC13D}" dt="2022-05-26T05:46:39.197" v="22" actId="20577"/>
      <pc:docMkLst>
        <pc:docMk/>
      </pc:docMkLst>
      <pc:sldChg chg="addSp modSp">
        <pc:chgData name="Yifan Jiang" userId="S::yifanj@uchicago.edu::bb48f0ef-307d-4e33-af26-a43b581ca0b2" providerId="AD" clId="Web-{66C2ED44-13C6-0D71-53C6-B261B7BFC13D}" dt="2022-05-26T05:46:39.197" v="22" actId="20577"/>
        <pc:sldMkLst>
          <pc:docMk/>
          <pc:sldMk cId="3028497596" sldId="288"/>
        </pc:sldMkLst>
        <pc:spChg chg="mod">
          <ac:chgData name="Yifan Jiang" userId="S::yifanj@uchicago.edu::bb48f0ef-307d-4e33-af26-a43b581ca0b2" providerId="AD" clId="Web-{66C2ED44-13C6-0D71-53C6-B261B7BFC13D}" dt="2022-05-26T05:35:40.451" v="16" actId="20577"/>
          <ac:spMkLst>
            <pc:docMk/>
            <pc:sldMk cId="3028497596" sldId="288"/>
            <ac:spMk id="2" creationId="{488C129D-DCFE-8699-9B54-CC5E0C893314}"/>
          </ac:spMkLst>
        </pc:spChg>
        <pc:spChg chg="add mod">
          <ac:chgData name="Yifan Jiang" userId="S::yifanj@uchicago.edu::bb48f0ef-307d-4e33-af26-a43b581ca0b2" providerId="AD" clId="Web-{66C2ED44-13C6-0D71-53C6-B261B7BFC13D}" dt="2022-05-26T05:35:30.622" v="5" actId="1076"/>
          <ac:spMkLst>
            <pc:docMk/>
            <pc:sldMk cId="3028497596" sldId="288"/>
            <ac:spMk id="7" creationId="{FC6708C3-505F-A764-BE26-F9A8D1D09A08}"/>
          </ac:spMkLst>
        </pc:spChg>
        <pc:spChg chg="add mod">
          <ac:chgData name="Yifan Jiang" userId="S::yifanj@uchicago.edu::bb48f0ef-307d-4e33-af26-a43b581ca0b2" providerId="AD" clId="Web-{66C2ED44-13C6-0D71-53C6-B261B7BFC13D}" dt="2022-05-26T05:46:39.197" v="22" actId="20577"/>
          <ac:spMkLst>
            <pc:docMk/>
            <pc:sldMk cId="3028497596" sldId="288"/>
            <ac:spMk id="8" creationId="{FA5EDD99-869C-9A7C-1B34-7CFF07BF0A9B}"/>
          </ac:spMkLst>
        </pc:spChg>
        <pc:spChg chg="add mod">
          <ac:chgData name="Yifan Jiang" userId="S::yifanj@uchicago.edu::bb48f0ef-307d-4e33-af26-a43b581ca0b2" providerId="AD" clId="Web-{66C2ED44-13C6-0D71-53C6-B261B7BFC13D}" dt="2022-05-26T05:35:30.638" v="7" actId="1076"/>
          <ac:spMkLst>
            <pc:docMk/>
            <pc:sldMk cId="3028497596" sldId="288"/>
            <ac:spMk id="9" creationId="{381F2E7C-FE63-67CD-2CEF-F7069325AF2A}"/>
          </ac:spMkLst>
        </pc:spChg>
        <pc:picChg chg="add mod">
          <ac:chgData name="Yifan Jiang" userId="S::yifanj@uchicago.edu::bb48f0ef-307d-4e33-af26-a43b581ca0b2" providerId="AD" clId="Web-{66C2ED44-13C6-0D71-53C6-B261B7BFC13D}" dt="2022-05-26T05:35:30.653" v="8" actId="1076"/>
          <ac:picMkLst>
            <pc:docMk/>
            <pc:sldMk cId="3028497596" sldId="288"/>
            <ac:picMk id="10" creationId="{DF8392FE-8202-006F-F5E5-B5568F5C24EF}"/>
          </ac:picMkLst>
        </pc:picChg>
      </pc:sldChg>
      <pc:sldChg chg="delSp del">
        <pc:chgData name="Yifan Jiang" userId="S::yifanj@uchicago.edu::bb48f0ef-307d-4e33-af26-a43b581ca0b2" providerId="AD" clId="Web-{66C2ED44-13C6-0D71-53C6-B261B7BFC13D}" dt="2022-05-26T05:35:32.560" v="9"/>
        <pc:sldMkLst>
          <pc:docMk/>
          <pc:sldMk cId="3202219209" sldId="289"/>
        </pc:sldMkLst>
        <pc:spChg chg="del">
          <ac:chgData name="Yifan Jiang" userId="S::yifanj@uchicago.edu::bb48f0ef-307d-4e33-af26-a43b581ca0b2" providerId="AD" clId="Web-{66C2ED44-13C6-0D71-53C6-B261B7BFC13D}" dt="2022-05-26T05:35:24.106" v="3"/>
          <ac:spMkLst>
            <pc:docMk/>
            <pc:sldMk cId="3202219209" sldId="289"/>
            <ac:spMk id="21" creationId="{9C7A855A-9053-316B-DF49-271434D877FA}"/>
          </ac:spMkLst>
        </pc:spChg>
        <pc:spChg chg="del">
          <ac:chgData name="Yifan Jiang" userId="S::yifanj@uchicago.edu::bb48f0ef-307d-4e33-af26-a43b581ca0b2" providerId="AD" clId="Web-{66C2ED44-13C6-0D71-53C6-B261B7BFC13D}" dt="2022-05-26T05:35:24.106" v="2"/>
          <ac:spMkLst>
            <pc:docMk/>
            <pc:sldMk cId="3202219209" sldId="289"/>
            <ac:spMk id="22" creationId="{F2FCF264-BA33-0CBA-A79B-F9CDFE0B8EB7}"/>
          </ac:spMkLst>
        </pc:spChg>
        <pc:spChg chg="del">
          <ac:chgData name="Yifan Jiang" userId="S::yifanj@uchicago.edu::bb48f0ef-307d-4e33-af26-a43b581ca0b2" providerId="AD" clId="Web-{66C2ED44-13C6-0D71-53C6-B261B7BFC13D}" dt="2022-05-26T05:35:24.106" v="1"/>
          <ac:spMkLst>
            <pc:docMk/>
            <pc:sldMk cId="3202219209" sldId="289"/>
            <ac:spMk id="23" creationId="{488DF293-2506-67F3-1336-986B0A2B8D80}"/>
          </ac:spMkLst>
        </pc:spChg>
        <pc:picChg chg="del">
          <ac:chgData name="Yifan Jiang" userId="S::yifanj@uchicago.edu::bb48f0ef-307d-4e33-af26-a43b581ca0b2" providerId="AD" clId="Web-{66C2ED44-13C6-0D71-53C6-B261B7BFC13D}" dt="2022-05-26T05:35:24.106" v="0"/>
          <ac:picMkLst>
            <pc:docMk/>
            <pc:sldMk cId="3202219209" sldId="289"/>
            <ac:picMk id="29" creationId="{9859DCAE-FB38-A0EA-178F-DF1F50F84CF0}"/>
          </ac:picMkLst>
        </pc:picChg>
      </pc:sldChg>
    </pc:docChg>
  </pc:docChgLst>
  <pc:docChgLst>
    <pc:chgData name="Yifan Jiang" userId="S::yifanj@uchicago.edu::bb48f0ef-307d-4e33-af26-a43b581ca0b2" providerId="AD" clId="Web-{658C4F59-8356-4EE1-9931-4F1725BE24B5}"/>
    <pc:docChg chg="addSld delSld modSld">
      <pc:chgData name="Yifan Jiang" userId="S::yifanj@uchicago.edu::bb48f0ef-307d-4e33-af26-a43b581ca0b2" providerId="AD" clId="Web-{658C4F59-8356-4EE1-9931-4F1725BE24B5}" dt="2022-05-05T22:55:57.669" v="9"/>
      <pc:docMkLst>
        <pc:docMk/>
      </pc:docMkLst>
      <pc:sldChg chg="new">
        <pc:chgData name="Yifan Jiang" userId="S::yifanj@uchicago.edu::bb48f0ef-307d-4e33-af26-a43b581ca0b2" providerId="AD" clId="Web-{658C4F59-8356-4EE1-9931-4F1725BE24B5}" dt="2022-05-05T22:36:11.655" v="0"/>
        <pc:sldMkLst>
          <pc:docMk/>
          <pc:sldMk cId="2922985734" sldId="262"/>
        </pc:sldMkLst>
      </pc:sldChg>
      <pc:sldChg chg="addSp delSp modSp add del replId">
        <pc:chgData name="Yifan Jiang" userId="S::yifanj@uchicago.edu::bb48f0ef-307d-4e33-af26-a43b581ca0b2" providerId="AD" clId="Web-{658C4F59-8356-4EE1-9931-4F1725BE24B5}" dt="2022-05-05T22:55:57.669" v="9"/>
        <pc:sldMkLst>
          <pc:docMk/>
          <pc:sldMk cId="3948568996" sldId="263"/>
        </pc:sldMkLst>
        <pc:spChg chg="mod">
          <ac:chgData name="Yifan Jiang" userId="S::yifanj@uchicago.edu::bb48f0ef-307d-4e33-af26-a43b581ca0b2" providerId="AD" clId="Web-{658C4F59-8356-4EE1-9931-4F1725BE24B5}" dt="2022-05-05T22:36:28.937" v="5" actId="20577"/>
          <ac:spMkLst>
            <pc:docMk/>
            <pc:sldMk cId="3948568996" sldId="263"/>
            <ac:spMk id="2" creationId="{488C129D-DCFE-8699-9B54-CC5E0C893314}"/>
          </ac:spMkLst>
        </pc:spChg>
        <pc:spChg chg="del">
          <ac:chgData name="Yifan Jiang" userId="S::yifanj@uchicago.edu::bb48f0ef-307d-4e33-af26-a43b581ca0b2" providerId="AD" clId="Web-{658C4F59-8356-4EE1-9931-4F1725BE24B5}" dt="2022-05-05T22:36:40.327" v="6"/>
          <ac:spMkLst>
            <pc:docMk/>
            <pc:sldMk cId="3948568996" sldId="263"/>
            <ac:spMk id="5" creationId="{C1C6AF47-BDD7-C9AC-1562-159FA9F32AD0}"/>
          </ac:spMkLst>
        </pc:spChg>
        <pc:spChg chg="add mod">
          <ac:chgData name="Yifan Jiang" userId="S::yifanj@uchicago.edu::bb48f0ef-307d-4e33-af26-a43b581ca0b2" providerId="AD" clId="Web-{658C4F59-8356-4EE1-9931-4F1725BE24B5}" dt="2022-05-05T22:42:29.211" v="8" actId="14100"/>
          <ac:spMkLst>
            <pc:docMk/>
            <pc:sldMk cId="3948568996" sldId="263"/>
            <ac:spMk id="6" creationId="{8F4BE228-BC90-8822-C8BD-353577E4B4DD}"/>
          </ac:spMkLst>
        </pc:spChg>
        <pc:graphicFrameChg chg="del">
          <ac:chgData name="Yifan Jiang" userId="S::yifanj@uchicago.edu::bb48f0ef-307d-4e33-af26-a43b581ca0b2" providerId="AD" clId="Web-{658C4F59-8356-4EE1-9931-4F1725BE24B5}" dt="2022-05-05T22:36:44.671" v="7"/>
          <ac:graphicFrameMkLst>
            <pc:docMk/>
            <pc:sldMk cId="3948568996" sldId="263"/>
            <ac:graphicFrameMk id="7" creationId="{8E074356-E7A9-CC49-0856-5C0FD6752E43}"/>
          </ac:graphicFrameMkLst>
        </pc:graphicFrameChg>
      </pc:sldChg>
    </pc:docChg>
  </pc:docChgLst>
  <pc:docChgLst>
    <pc:chgData name="Yifan Jiang" userId="S::yifanj@uchicago.edu::bb48f0ef-307d-4e33-af26-a43b581ca0b2" providerId="AD" clId="Web-{F90F0ADE-1204-6592-8584-ABC3A0B3FDFE}"/>
    <pc:docChg chg="modSld">
      <pc:chgData name="Yifan Jiang" userId="S::yifanj@uchicago.edu::bb48f0ef-307d-4e33-af26-a43b581ca0b2" providerId="AD" clId="Web-{F90F0ADE-1204-6592-8584-ABC3A0B3FDFE}" dt="2022-05-26T11:13:11.972" v="72"/>
      <pc:docMkLst>
        <pc:docMk/>
      </pc:docMkLst>
      <pc:sldChg chg="addSp delSp modSp">
        <pc:chgData name="Yifan Jiang" userId="S::yifanj@uchicago.edu::bb48f0ef-307d-4e33-af26-a43b581ca0b2" providerId="AD" clId="Web-{F90F0ADE-1204-6592-8584-ABC3A0B3FDFE}" dt="2022-05-26T11:08:43.700" v="41"/>
        <pc:sldMkLst>
          <pc:docMk/>
          <pc:sldMk cId="3162745714" sldId="272"/>
        </pc:sldMkLst>
        <pc:spChg chg="add del mod">
          <ac:chgData name="Yifan Jiang" userId="S::yifanj@uchicago.edu::bb48f0ef-307d-4e33-af26-a43b581ca0b2" providerId="AD" clId="Web-{F90F0ADE-1204-6592-8584-ABC3A0B3FDFE}" dt="2022-05-26T11:08:43.700" v="40"/>
          <ac:spMkLst>
            <pc:docMk/>
            <pc:sldMk cId="3162745714" sldId="272"/>
            <ac:spMk id="7" creationId="{04E6BA05-A050-A949-5345-E969ECE28CEB}"/>
          </ac:spMkLst>
        </pc:spChg>
        <pc:picChg chg="add del mod">
          <ac:chgData name="Yifan Jiang" userId="S::yifanj@uchicago.edu::bb48f0ef-307d-4e33-af26-a43b581ca0b2" providerId="AD" clId="Web-{F90F0ADE-1204-6592-8584-ABC3A0B3FDFE}" dt="2022-05-26T11:08:43.700" v="41"/>
          <ac:picMkLst>
            <pc:docMk/>
            <pc:sldMk cId="3162745714" sldId="272"/>
            <ac:picMk id="3" creationId="{FAD94677-FFB6-491B-3282-BC48D756387F}"/>
          </ac:picMkLst>
        </pc:picChg>
      </pc:sldChg>
      <pc:sldChg chg="addSp delSp modSp">
        <pc:chgData name="Yifan Jiang" userId="S::yifanj@uchicago.edu::bb48f0ef-307d-4e33-af26-a43b581ca0b2" providerId="AD" clId="Web-{F90F0ADE-1204-6592-8584-ABC3A0B3FDFE}" dt="2022-05-26T11:13:11.972" v="72"/>
        <pc:sldMkLst>
          <pc:docMk/>
          <pc:sldMk cId="2347553796" sldId="289"/>
        </pc:sldMkLst>
        <pc:spChg chg="add del mod">
          <ac:chgData name="Yifan Jiang" userId="S::yifanj@uchicago.edu::bb48f0ef-307d-4e33-af26-a43b581ca0b2" providerId="AD" clId="Web-{F90F0ADE-1204-6592-8584-ABC3A0B3FDFE}" dt="2022-05-26T11:07:37.932" v="29"/>
          <ac:spMkLst>
            <pc:docMk/>
            <pc:sldMk cId="2347553796" sldId="289"/>
            <ac:spMk id="4" creationId="{B1D1D1B2-45E5-9757-5ED2-0283357A6DB3}"/>
          </ac:spMkLst>
        </pc:spChg>
        <pc:spChg chg="add del mod">
          <ac:chgData name="Yifan Jiang" userId="S::yifanj@uchicago.edu::bb48f0ef-307d-4e33-af26-a43b581ca0b2" providerId="AD" clId="Web-{F90F0ADE-1204-6592-8584-ABC3A0B3FDFE}" dt="2022-05-26T11:06:53.666" v="21"/>
          <ac:spMkLst>
            <pc:docMk/>
            <pc:sldMk cId="2347553796" sldId="289"/>
            <ac:spMk id="5" creationId="{B435BA90-9815-2398-E683-13384A3F41B5}"/>
          </ac:spMkLst>
        </pc:spChg>
        <pc:spChg chg="del">
          <ac:chgData name="Yifan Jiang" userId="S::yifanj@uchicago.edu::bb48f0ef-307d-4e33-af26-a43b581ca0b2" providerId="AD" clId="Web-{F90F0ADE-1204-6592-8584-ABC3A0B3FDFE}" dt="2022-05-26T11:05:28.085" v="2"/>
          <ac:spMkLst>
            <pc:docMk/>
            <pc:sldMk cId="2347553796" sldId="289"/>
            <ac:spMk id="8" creationId="{37196D78-F323-8E66-826D-4E32EA6CF039}"/>
          </ac:spMkLst>
        </pc:spChg>
        <pc:spChg chg="del">
          <ac:chgData name="Yifan Jiang" userId="S::yifanj@uchicago.edu::bb48f0ef-307d-4e33-af26-a43b581ca0b2" providerId="AD" clId="Web-{F90F0ADE-1204-6592-8584-ABC3A0B3FDFE}" dt="2022-05-26T11:05:27.023" v="1"/>
          <ac:spMkLst>
            <pc:docMk/>
            <pc:sldMk cId="2347553796" sldId="289"/>
            <ac:spMk id="9" creationId="{7FD25DB0-6332-5F5F-F8F7-8931989DCD92}"/>
          </ac:spMkLst>
        </pc:spChg>
        <pc:spChg chg="del">
          <ac:chgData name="Yifan Jiang" userId="S::yifanj@uchicago.edu::bb48f0ef-307d-4e33-af26-a43b581ca0b2" providerId="AD" clId="Web-{F90F0ADE-1204-6592-8584-ABC3A0B3FDFE}" dt="2022-05-26T11:07:49.573" v="31"/>
          <ac:spMkLst>
            <pc:docMk/>
            <pc:sldMk cId="2347553796" sldId="289"/>
            <ac:spMk id="10" creationId="{EFE498D6-6DD8-8958-8683-693BB5258506}"/>
          </ac:spMkLst>
        </pc:spChg>
        <pc:spChg chg="add del mod">
          <ac:chgData name="Yifan Jiang" userId="S::yifanj@uchicago.edu::bb48f0ef-307d-4e33-af26-a43b581ca0b2" providerId="AD" clId="Web-{F90F0ADE-1204-6592-8584-ABC3A0B3FDFE}" dt="2022-05-26T11:07:19.151" v="28"/>
          <ac:spMkLst>
            <pc:docMk/>
            <pc:sldMk cId="2347553796" sldId="289"/>
            <ac:spMk id="11" creationId="{983B0912-F065-8D78-818B-933703161C8F}"/>
          </ac:spMkLst>
        </pc:spChg>
        <pc:spChg chg="add mod">
          <ac:chgData name="Yifan Jiang" userId="S::yifanj@uchicago.edu::bb48f0ef-307d-4e33-af26-a43b581ca0b2" providerId="AD" clId="Web-{F90F0ADE-1204-6592-8584-ABC3A0B3FDFE}" dt="2022-05-26T11:13:08.019" v="70"/>
          <ac:spMkLst>
            <pc:docMk/>
            <pc:sldMk cId="2347553796" sldId="289"/>
            <ac:spMk id="24" creationId="{3B1558C6-609D-9642-5204-F742BF28341E}"/>
          </ac:spMkLst>
        </pc:spChg>
        <pc:spChg chg="add del mod">
          <ac:chgData name="Yifan Jiang" userId="S::yifanj@uchicago.edu::bb48f0ef-307d-4e33-af26-a43b581ca0b2" providerId="AD" clId="Web-{F90F0ADE-1204-6592-8584-ABC3A0B3FDFE}" dt="2022-05-26T11:09:07.294" v="51"/>
          <ac:spMkLst>
            <pc:docMk/>
            <pc:sldMk cId="2347553796" sldId="289"/>
            <ac:spMk id="29" creationId="{C7FCEB69-075D-2FBD-35C2-53C1B4EAE328}"/>
          </ac:spMkLst>
        </pc:spChg>
        <pc:picChg chg="add del">
          <ac:chgData name="Yifan Jiang" userId="S::yifanj@uchicago.edu::bb48f0ef-307d-4e33-af26-a43b581ca0b2" providerId="AD" clId="Web-{F90F0ADE-1204-6592-8584-ABC3A0B3FDFE}" dt="2022-05-26T11:07:54.823" v="35"/>
          <ac:picMkLst>
            <pc:docMk/>
            <pc:sldMk cId="2347553796" sldId="289"/>
            <ac:picMk id="6" creationId="{C27FD663-DE40-1DF6-A6EB-95147CC2203E}"/>
          </ac:picMkLst>
        </pc:picChg>
        <pc:picChg chg="del">
          <ac:chgData name="Yifan Jiang" userId="S::yifanj@uchicago.edu::bb48f0ef-307d-4e33-af26-a43b581ca0b2" providerId="AD" clId="Web-{F90F0ADE-1204-6592-8584-ABC3A0B3FDFE}" dt="2022-05-26T11:05:25.648" v="0"/>
          <ac:picMkLst>
            <pc:docMk/>
            <pc:sldMk cId="2347553796" sldId="289"/>
            <ac:picMk id="7" creationId="{E53D0A64-873A-AF31-856E-90171FE8D50B}"/>
          </ac:picMkLst>
        </pc:picChg>
        <pc:picChg chg="add del mod">
          <ac:chgData name="Yifan Jiang" userId="S::yifanj@uchicago.edu::bb48f0ef-307d-4e33-af26-a43b581ca0b2" providerId="AD" clId="Web-{F90F0ADE-1204-6592-8584-ABC3A0B3FDFE}" dt="2022-05-26T11:07:53.011" v="34"/>
          <ac:picMkLst>
            <pc:docMk/>
            <pc:sldMk cId="2347553796" sldId="289"/>
            <ac:picMk id="13" creationId="{805CC762-297E-94CB-7CBE-CAF26063BE33}"/>
          </ac:picMkLst>
        </pc:picChg>
        <pc:picChg chg="add del mod">
          <ac:chgData name="Yifan Jiang" userId="S::yifanj@uchicago.edu::bb48f0ef-307d-4e33-af26-a43b581ca0b2" providerId="AD" clId="Web-{F90F0ADE-1204-6592-8584-ABC3A0B3FDFE}" dt="2022-05-26T11:10:34.031" v="56"/>
          <ac:picMkLst>
            <pc:docMk/>
            <pc:sldMk cId="2347553796" sldId="289"/>
            <ac:picMk id="15" creationId="{DBE6827C-AEF3-6DB0-46BE-E7A2804525DC}"/>
          </ac:picMkLst>
        </pc:picChg>
        <pc:picChg chg="add del mod">
          <ac:chgData name="Yifan Jiang" userId="S::yifanj@uchicago.edu::bb48f0ef-307d-4e33-af26-a43b581ca0b2" providerId="AD" clId="Web-{F90F0ADE-1204-6592-8584-ABC3A0B3FDFE}" dt="2022-05-26T11:10:48.312" v="59"/>
          <ac:picMkLst>
            <pc:docMk/>
            <pc:sldMk cId="2347553796" sldId="289"/>
            <ac:picMk id="18" creationId="{20DD1651-5C30-34C9-D1F5-CEF5BE74865E}"/>
          </ac:picMkLst>
        </pc:picChg>
        <pc:picChg chg="add del mod">
          <ac:chgData name="Yifan Jiang" userId="S::yifanj@uchicago.edu::bb48f0ef-307d-4e33-af26-a43b581ca0b2" providerId="AD" clId="Web-{F90F0ADE-1204-6592-8584-ABC3A0B3FDFE}" dt="2022-05-26T11:10:59.359" v="61"/>
          <ac:picMkLst>
            <pc:docMk/>
            <pc:sldMk cId="2347553796" sldId="289"/>
            <ac:picMk id="19" creationId="{D7150608-1C99-63B0-38D4-12BBC4CC96F8}"/>
          </ac:picMkLst>
        </pc:picChg>
        <pc:picChg chg="add del mod">
          <ac:chgData name="Yifan Jiang" userId="S::yifanj@uchicago.edu::bb48f0ef-307d-4e33-af26-a43b581ca0b2" providerId="AD" clId="Web-{F90F0ADE-1204-6592-8584-ABC3A0B3FDFE}" dt="2022-05-26T11:12:16.440" v="64"/>
          <ac:picMkLst>
            <pc:docMk/>
            <pc:sldMk cId="2347553796" sldId="289"/>
            <ac:picMk id="23" creationId="{1E1BE411-D6C9-C50D-608E-BCA5DCEFA752}"/>
          </ac:picMkLst>
        </pc:picChg>
        <pc:picChg chg="add del mod">
          <ac:chgData name="Yifan Jiang" userId="S::yifanj@uchicago.edu::bb48f0ef-307d-4e33-af26-a43b581ca0b2" providerId="AD" clId="Web-{F90F0ADE-1204-6592-8584-ABC3A0B3FDFE}" dt="2022-05-26T11:13:10.957" v="71"/>
          <ac:picMkLst>
            <pc:docMk/>
            <pc:sldMk cId="2347553796" sldId="289"/>
            <ac:picMk id="25" creationId="{244C02AD-E78D-BE76-5133-47F44DC9B66B}"/>
          </ac:picMkLst>
        </pc:picChg>
        <pc:picChg chg="add del mod">
          <ac:chgData name="Yifan Jiang" userId="S::yifanj@uchicago.edu::bb48f0ef-307d-4e33-af26-a43b581ca0b2" providerId="AD" clId="Web-{F90F0ADE-1204-6592-8584-ABC3A0B3FDFE}" dt="2022-05-26T11:09:07.294" v="52"/>
          <ac:picMkLst>
            <pc:docMk/>
            <pc:sldMk cId="2347553796" sldId="289"/>
            <ac:picMk id="28" creationId="{56F304CA-4E4E-71AD-44DB-836F7FE23429}"/>
          </ac:picMkLst>
        </pc:picChg>
        <pc:picChg chg="add">
          <ac:chgData name="Yifan Jiang" userId="S::yifanj@uchicago.edu::bb48f0ef-307d-4e33-af26-a43b581ca0b2" providerId="AD" clId="Web-{F90F0ADE-1204-6592-8584-ABC3A0B3FDFE}" dt="2022-05-26T11:13:11.972" v="72"/>
          <ac:picMkLst>
            <pc:docMk/>
            <pc:sldMk cId="2347553796" sldId="289"/>
            <ac:picMk id="34" creationId="{46EB95E6-5E36-3BE0-773C-D9F1A4698D5A}"/>
          </ac:picMkLst>
        </pc:picChg>
      </pc:sldChg>
    </pc:docChg>
  </pc:docChgLst>
  <pc:docChgLst>
    <pc:chgData name="Yifan Jiang" userId="S::yifanj@uchicago.edu::bb48f0ef-307d-4e33-af26-a43b581ca0b2" providerId="AD" clId="Web-{9A374C82-D645-45F4-8346-81FB66FDDCB6}"/>
    <pc:docChg chg="modSld">
      <pc:chgData name="Yifan Jiang" userId="S::yifanj@uchicago.edu::bb48f0ef-307d-4e33-af26-a43b581ca0b2" providerId="AD" clId="Web-{9A374C82-D645-45F4-8346-81FB66FDDCB6}" dt="2022-05-30T02:39:54.407" v="201"/>
      <pc:docMkLst>
        <pc:docMk/>
      </pc:docMkLst>
      <pc:sldChg chg="addSp modSp">
        <pc:chgData name="Yifan Jiang" userId="S::yifanj@uchicago.edu::bb48f0ef-307d-4e33-af26-a43b581ca0b2" providerId="AD" clId="Web-{9A374C82-D645-45F4-8346-81FB66FDDCB6}" dt="2022-05-30T02:39:54.407" v="201"/>
        <pc:sldMkLst>
          <pc:docMk/>
          <pc:sldMk cId="3499000815" sldId="284"/>
        </pc:sldMkLst>
        <pc:spChg chg="add mod">
          <ac:chgData name="Yifan Jiang" userId="S::yifanj@uchicago.edu::bb48f0ef-307d-4e33-af26-a43b581ca0b2" providerId="AD" clId="Web-{9A374C82-D645-45F4-8346-81FB66FDDCB6}" dt="2022-05-30T02:39:54.407" v="201"/>
          <ac:spMkLst>
            <pc:docMk/>
            <pc:sldMk cId="3499000815" sldId="284"/>
            <ac:spMk id="5" creationId="{A180F9BD-5182-B152-D6B9-5B5DBF5A7F4E}"/>
          </ac:spMkLst>
        </pc:spChg>
        <pc:spChg chg="mod">
          <ac:chgData name="Yifan Jiang" userId="S::yifanj@uchicago.edu::bb48f0ef-307d-4e33-af26-a43b581ca0b2" providerId="AD" clId="Web-{9A374C82-D645-45F4-8346-81FB66FDDCB6}" dt="2022-05-30T02:34:26.864" v="101" actId="1076"/>
          <ac:spMkLst>
            <pc:docMk/>
            <pc:sldMk cId="3499000815" sldId="284"/>
            <ac:spMk id="9" creationId="{5C580075-E976-8040-DCAF-C2A66366267C}"/>
          </ac:spMkLst>
        </pc:spChg>
        <pc:spChg chg="mod">
          <ac:chgData name="Yifan Jiang" userId="S::yifanj@uchicago.edu::bb48f0ef-307d-4e33-af26-a43b581ca0b2" providerId="AD" clId="Web-{9A374C82-D645-45F4-8346-81FB66FDDCB6}" dt="2022-05-30T02:34:26.880" v="102" actId="1076"/>
          <ac:spMkLst>
            <pc:docMk/>
            <pc:sldMk cId="3499000815" sldId="284"/>
            <ac:spMk id="10" creationId="{B3AF4775-5D5F-27AF-9161-A6C7A126E03E}"/>
          </ac:spMkLst>
        </pc:spChg>
        <pc:spChg chg="mod">
          <ac:chgData name="Yifan Jiang" userId="S::yifanj@uchicago.edu::bb48f0ef-307d-4e33-af26-a43b581ca0b2" providerId="AD" clId="Web-{9A374C82-D645-45F4-8346-81FB66FDDCB6}" dt="2022-05-30T02:34:26.880" v="103" actId="1076"/>
          <ac:spMkLst>
            <pc:docMk/>
            <pc:sldMk cId="3499000815" sldId="284"/>
            <ac:spMk id="25" creationId="{0F4D1AC0-35FF-81D9-A446-E4608A9F0D13}"/>
          </ac:spMkLst>
        </pc:spChg>
        <pc:spChg chg="mod">
          <ac:chgData name="Yifan Jiang" userId="S::yifanj@uchicago.edu::bb48f0ef-307d-4e33-af26-a43b581ca0b2" providerId="AD" clId="Web-{9A374C82-D645-45F4-8346-81FB66FDDCB6}" dt="2022-05-30T02:34:27.020" v="113" actId="1076"/>
          <ac:spMkLst>
            <pc:docMk/>
            <pc:sldMk cId="3499000815" sldId="284"/>
            <ac:spMk id="26" creationId="{06223A37-0899-0159-A799-29C8702DBA06}"/>
          </ac:spMkLst>
        </pc:spChg>
        <pc:spChg chg="mod">
          <ac:chgData name="Yifan Jiang" userId="S::yifanj@uchicago.edu::bb48f0ef-307d-4e33-af26-a43b581ca0b2" providerId="AD" clId="Web-{9A374C82-D645-45F4-8346-81FB66FDDCB6}" dt="2022-05-30T02:34:26.895" v="104" actId="1076"/>
          <ac:spMkLst>
            <pc:docMk/>
            <pc:sldMk cId="3499000815" sldId="284"/>
            <ac:spMk id="27" creationId="{795516B5-E540-F684-A18A-8B4C8405FDCC}"/>
          </ac:spMkLst>
        </pc:spChg>
        <pc:spChg chg="mod">
          <ac:chgData name="Yifan Jiang" userId="S::yifanj@uchicago.edu::bb48f0ef-307d-4e33-af26-a43b581ca0b2" providerId="AD" clId="Web-{9A374C82-D645-45F4-8346-81FB66FDDCB6}" dt="2022-05-30T02:34:27.020" v="114" actId="1076"/>
          <ac:spMkLst>
            <pc:docMk/>
            <pc:sldMk cId="3499000815" sldId="284"/>
            <ac:spMk id="28" creationId="{D0F815BF-D89F-D88D-90BB-ADEAD7C7012C}"/>
          </ac:spMkLst>
        </pc:spChg>
        <pc:spChg chg="mod">
          <ac:chgData name="Yifan Jiang" userId="S::yifanj@uchicago.edu::bb48f0ef-307d-4e33-af26-a43b581ca0b2" providerId="AD" clId="Web-{9A374C82-D645-45F4-8346-81FB66FDDCB6}" dt="2022-05-30T02:34:27.036" v="115" actId="1076"/>
          <ac:spMkLst>
            <pc:docMk/>
            <pc:sldMk cId="3499000815" sldId="284"/>
            <ac:spMk id="29" creationId="{225AD5E7-4A06-9035-33F0-86EAA6F90D57}"/>
          </ac:spMkLst>
        </pc:spChg>
        <pc:spChg chg="mod">
          <ac:chgData name="Yifan Jiang" userId="S::yifanj@uchicago.edu::bb48f0ef-307d-4e33-af26-a43b581ca0b2" providerId="AD" clId="Web-{9A374C82-D645-45F4-8346-81FB66FDDCB6}" dt="2022-05-30T02:34:27.052" v="117" actId="1076"/>
          <ac:spMkLst>
            <pc:docMk/>
            <pc:sldMk cId="3499000815" sldId="284"/>
            <ac:spMk id="30" creationId="{883FD189-F5AA-8D80-01F1-4436D0EA5725}"/>
          </ac:spMkLst>
        </pc:spChg>
        <pc:spChg chg="mod">
          <ac:chgData name="Yifan Jiang" userId="S::yifanj@uchicago.edu::bb48f0ef-307d-4e33-af26-a43b581ca0b2" providerId="AD" clId="Web-{9A374C82-D645-45F4-8346-81FB66FDDCB6}" dt="2022-05-30T02:32:16.813" v="69" actId="20577"/>
          <ac:spMkLst>
            <pc:docMk/>
            <pc:sldMk cId="3499000815" sldId="284"/>
            <ac:spMk id="37" creationId="{AF3CFD6B-D51C-CA8B-EEF7-4CDD0A8EFDA8}"/>
          </ac:spMkLst>
        </pc:spChg>
        <pc:picChg chg="mod">
          <ac:chgData name="Yifan Jiang" userId="S::yifanj@uchicago.edu::bb48f0ef-307d-4e33-af26-a43b581ca0b2" providerId="AD" clId="Web-{9A374C82-D645-45F4-8346-81FB66FDDCB6}" dt="2022-05-30T02:34:26.927" v="106" actId="1076"/>
          <ac:picMkLst>
            <pc:docMk/>
            <pc:sldMk cId="3499000815" sldId="284"/>
            <ac:picMk id="2" creationId="{E5F6D682-65AA-1D4C-3C4F-6CA942D6ECC6}"/>
          </ac:picMkLst>
        </pc:picChg>
        <pc:picChg chg="mod">
          <ac:chgData name="Yifan Jiang" userId="S::yifanj@uchicago.edu::bb48f0ef-307d-4e33-af26-a43b581ca0b2" providerId="AD" clId="Web-{9A374C82-D645-45F4-8346-81FB66FDDCB6}" dt="2022-05-30T02:34:26.927" v="107" actId="1076"/>
          <ac:picMkLst>
            <pc:docMk/>
            <pc:sldMk cId="3499000815" sldId="284"/>
            <ac:picMk id="3" creationId="{2A572F13-3348-1CA6-C6EE-47C47ADBE630}"/>
          </ac:picMkLst>
        </pc:picChg>
        <pc:picChg chg="mod">
          <ac:chgData name="Yifan Jiang" userId="S::yifanj@uchicago.edu::bb48f0ef-307d-4e33-af26-a43b581ca0b2" providerId="AD" clId="Web-{9A374C82-D645-45F4-8346-81FB66FDDCB6}" dt="2022-05-30T02:34:26.942" v="108" actId="1076"/>
          <ac:picMkLst>
            <pc:docMk/>
            <pc:sldMk cId="3499000815" sldId="284"/>
            <ac:picMk id="4" creationId="{86555E2E-8F10-7607-A189-A71E42D7D02E}"/>
          </ac:picMkLst>
        </pc:picChg>
        <pc:picChg chg="mod">
          <ac:chgData name="Yifan Jiang" userId="S::yifanj@uchicago.edu::bb48f0ef-307d-4e33-af26-a43b581ca0b2" providerId="AD" clId="Web-{9A374C82-D645-45F4-8346-81FB66FDDCB6}" dt="2022-05-30T02:34:26.973" v="109" actId="1076"/>
          <ac:picMkLst>
            <pc:docMk/>
            <pc:sldMk cId="3499000815" sldId="284"/>
            <ac:picMk id="8" creationId="{8393C60E-2EBD-7E24-EC75-09677BFC41FD}"/>
          </ac:picMkLst>
        </pc:picChg>
        <pc:picChg chg="mod">
          <ac:chgData name="Yifan Jiang" userId="S::yifanj@uchicago.edu::bb48f0ef-307d-4e33-af26-a43b581ca0b2" providerId="AD" clId="Web-{9A374C82-D645-45F4-8346-81FB66FDDCB6}" dt="2022-05-30T02:34:26.989" v="110" actId="1076"/>
          <ac:picMkLst>
            <pc:docMk/>
            <pc:sldMk cId="3499000815" sldId="284"/>
            <ac:picMk id="15" creationId="{67FDA9F2-CDA4-412F-DDB2-4186DB8A3A85}"/>
          </ac:picMkLst>
        </pc:picChg>
        <pc:picChg chg="mod">
          <ac:chgData name="Yifan Jiang" userId="S::yifanj@uchicago.edu::bb48f0ef-307d-4e33-af26-a43b581ca0b2" providerId="AD" clId="Web-{9A374C82-D645-45F4-8346-81FB66FDDCB6}" dt="2022-05-30T02:34:27.005" v="111" actId="1076"/>
          <ac:picMkLst>
            <pc:docMk/>
            <pc:sldMk cId="3499000815" sldId="284"/>
            <ac:picMk id="16" creationId="{0B534076-8512-4DF8-8C86-7BD1836CCD7A}"/>
          </ac:picMkLst>
        </pc:picChg>
        <pc:picChg chg="mod">
          <ac:chgData name="Yifan Jiang" userId="S::yifanj@uchicago.edu::bb48f0ef-307d-4e33-af26-a43b581ca0b2" providerId="AD" clId="Web-{9A374C82-D645-45F4-8346-81FB66FDDCB6}" dt="2022-05-30T02:34:27.005" v="112" actId="1076"/>
          <ac:picMkLst>
            <pc:docMk/>
            <pc:sldMk cId="3499000815" sldId="284"/>
            <ac:picMk id="17" creationId="{363BEF99-C9F3-9969-3163-019BA89024D4}"/>
          </ac:picMkLst>
        </pc:picChg>
        <pc:picChg chg="mod">
          <ac:chgData name="Yifan Jiang" userId="S::yifanj@uchicago.edu::bb48f0ef-307d-4e33-af26-a43b581ca0b2" providerId="AD" clId="Web-{9A374C82-D645-45F4-8346-81FB66FDDCB6}" dt="2022-05-30T02:34:27.052" v="116" actId="1076"/>
          <ac:picMkLst>
            <pc:docMk/>
            <pc:sldMk cId="3499000815" sldId="284"/>
            <ac:picMk id="18" creationId="{F695CCD9-9DC9-4033-DE83-00287FD8EF9E}"/>
          </ac:picMkLst>
        </pc:picChg>
        <pc:picChg chg="mod">
          <ac:chgData name="Yifan Jiang" userId="S::yifanj@uchicago.edu::bb48f0ef-307d-4e33-af26-a43b581ca0b2" providerId="AD" clId="Web-{9A374C82-D645-45F4-8346-81FB66FDDCB6}" dt="2022-05-30T02:34:26.911" v="105" actId="1076"/>
          <ac:picMkLst>
            <pc:docMk/>
            <pc:sldMk cId="3499000815" sldId="284"/>
            <ac:picMk id="31" creationId="{3739E532-A522-9D5B-DDD3-D25F6DAFF9C6}"/>
          </ac:picMkLst>
        </pc:picChg>
      </pc:sldChg>
      <pc:sldChg chg="addSp delSp modSp">
        <pc:chgData name="Yifan Jiang" userId="S::yifanj@uchicago.edu::bb48f0ef-307d-4e33-af26-a43b581ca0b2" providerId="AD" clId="Web-{9A374C82-D645-45F4-8346-81FB66FDDCB6}" dt="2022-05-30T02:35:45.148" v="161"/>
        <pc:sldMkLst>
          <pc:docMk/>
          <pc:sldMk cId="3603271621" sldId="287"/>
        </pc:sldMkLst>
        <pc:spChg chg="add del mod">
          <ac:chgData name="Yifan Jiang" userId="S::yifanj@uchicago.edu::bb48f0ef-307d-4e33-af26-a43b581ca0b2" providerId="AD" clId="Web-{9A374C82-D645-45F4-8346-81FB66FDDCB6}" dt="2022-05-30T02:35:45.148" v="161"/>
          <ac:spMkLst>
            <pc:docMk/>
            <pc:sldMk cId="3603271621" sldId="287"/>
            <ac:spMk id="8" creationId="{AF4C3461-D723-E463-2CA5-992E32097462}"/>
          </ac:spMkLst>
        </pc:spChg>
        <pc:spChg chg="mod">
          <ac:chgData name="Yifan Jiang" userId="S::yifanj@uchicago.edu::bb48f0ef-307d-4e33-af26-a43b581ca0b2" providerId="AD" clId="Web-{9A374C82-D645-45F4-8346-81FB66FDDCB6}" dt="2022-05-30T02:34:40.349" v="118" actId="1076"/>
          <ac:spMkLst>
            <pc:docMk/>
            <pc:sldMk cId="3603271621" sldId="287"/>
            <ac:spMk id="9" creationId="{5C580075-E976-8040-DCAF-C2A66366267C}"/>
          </ac:spMkLst>
        </pc:spChg>
        <pc:spChg chg="mod">
          <ac:chgData name="Yifan Jiang" userId="S::yifanj@uchicago.edu::bb48f0ef-307d-4e33-af26-a43b581ca0b2" providerId="AD" clId="Web-{9A374C82-D645-45F4-8346-81FB66FDDCB6}" dt="2022-05-30T02:34:40.365" v="119" actId="1076"/>
          <ac:spMkLst>
            <pc:docMk/>
            <pc:sldMk cId="3603271621" sldId="287"/>
            <ac:spMk id="10" creationId="{B3AF4775-5D5F-27AF-9161-A6C7A126E03E}"/>
          </ac:spMkLst>
        </pc:spChg>
        <pc:spChg chg="mod">
          <ac:chgData name="Yifan Jiang" userId="S::yifanj@uchicago.edu::bb48f0ef-307d-4e33-af26-a43b581ca0b2" providerId="AD" clId="Web-{9A374C82-D645-45F4-8346-81FB66FDDCB6}" dt="2022-05-30T02:34:40.365" v="120" actId="1076"/>
          <ac:spMkLst>
            <pc:docMk/>
            <pc:sldMk cId="3603271621" sldId="287"/>
            <ac:spMk id="25" creationId="{0F4D1AC0-35FF-81D9-A446-E4608A9F0D13}"/>
          </ac:spMkLst>
        </pc:spChg>
        <pc:spChg chg="mod">
          <ac:chgData name="Yifan Jiang" userId="S::yifanj@uchicago.edu::bb48f0ef-307d-4e33-af26-a43b581ca0b2" providerId="AD" clId="Web-{9A374C82-D645-45F4-8346-81FB66FDDCB6}" dt="2022-05-30T02:34:40.396" v="123" actId="1076"/>
          <ac:spMkLst>
            <pc:docMk/>
            <pc:sldMk cId="3603271621" sldId="287"/>
            <ac:spMk id="26" creationId="{06223A37-0899-0159-A799-29C8702DBA06}"/>
          </ac:spMkLst>
        </pc:spChg>
        <pc:spChg chg="mod">
          <ac:chgData name="Yifan Jiang" userId="S::yifanj@uchicago.edu::bb48f0ef-307d-4e33-af26-a43b581ca0b2" providerId="AD" clId="Web-{9A374C82-D645-45F4-8346-81FB66FDDCB6}" dt="2022-05-30T02:34:40.380" v="121" actId="1076"/>
          <ac:spMkLst>
            <pc:docMk/>
            <pc:sldMk cId="3603271621" sldId="287"/>
            <ac:spMk id="27" creationId="{795516B5-E540-F684-A18A-8B4C8405FDCC}"/>
          </ac:spMkLst>
        </pc:spChg>
        <pc:spChg chg="mod">
          <ac:chgData name="Yifan Jiang" userId="S::yifanj@uchicago.edu::bb48f0ef-307d-4e33-af26-a43b581ca0b2" providerId="AD" clId="Web-{9A374C82-D645-45F4-8346-81FB66FDDCB6}" dt="2022-05-30T02:34:40.396" v="124" actId="1076"/>
          <ac:spMkLst>
            <pc:docMk/>
            <pc:sldMk cId="3603271621" sldId="287"/>
            <ac:spMk id="28" creationId="{D0F815BF-D89F-D88D-90BB-ADEAD7C7012C}"/>
          </ac:spMkLst>
        </pc:spChg>
        <pc:spChg chg="mod">
          <ac:chgData name="Yifan Jiang" userId="S::yifanj@uchicago.edu::bb48f0ef-307d-4e33-af26-a43b581ca0b2" providerId="AD" clId="Web-{9A374C82-D645-45F4-8346-81FB66FDDCB6}" dt="2022-05-30T02:34:40.411" v="125" actId="1076"/>
          <ac:spMkLst>
            <pc:docMk/>
            <pc:sldMk cId="3603271621" sldId="287"/>
            <ac:spMk id="29" creationId="{225AD5E7-4A06-9035-33F0-86EAA6F90D57}"/>
          </ac:spMkLst>
        </pc:spChg>
        <pc:spChg chg="mod">
          <ac:chgData name="Yifan Jiang" userId="S::yifanj@uchicago.edu::bb48f0ef-307d-4e33-af26-a43b581ca0b2" providerId="AD" clId="Web-{9A374C82-D645-45F4-8346-81FB66FDDCB6}" dt="2022-05-30T02:34:40.427" v="126" actId="1076"/>
          <ac:spMkLst>
            <pc:docMk/>
            <pc:sldMk cId="3603271621" sldId="287"/>
            <ac:spMk id="30" creationId="{883FD189-F5AA-8D80-01F1-4436D0EA5725}"/>
          </ac:spMkLst>
        </pc:spChg>
        <pc:spChg chg="mod">
          <ac:chgData name="Yifan Jiang" userId="S::yifanj@uchicago.edu::bb48f0ef-307d-4e33-af26-a43b581ca0b2" providerId="AD" clId="Web-{9A374C82-D645-45F4-8346-81FB66FDDCB6}" dt="2022-05-30T02:34:40.427" v="127" actId="1076"/>
          <ac:spMkLst>
            <pc:docMk/>
            <pc:sldMk cId="3603271621" sldId="287"/>
            <ac:spMk id="32" creationId="{18CCC916-AD02-8334-1464-2538EBC2EF54}"/>
          </ac:spMkLst>
        </pc:spChg>
        <pc:spChg chg="mod">
          <ac:chgData name="Yifan Jiang" userId="S::yifanj@uchicago.edu::bb48f0ef-307d-4e33-af26-a43b581ca0b2" providerId="AD" clId="Web-{9A374C82-D645-45F4-8346-81FB66FDDCB6}" dt="2022-05-30T02:34:40.380" v="122" actId="1076"/>
          <ac:spMkLst>
            <pc:docMk/>
            <pc:sldMk cId="3603271621" sldId="287"/>
            <ac:spMk id="37" creationId="{AF3CFD6B-D51C-CA8B-EEF7-4CDD0A8EFDA8}"/>
          </ac:spMkLst>
        </pc:spChg>
        <pc:picChg chg="mod">
          <ac:chgData name="Yifan Jiang" userId="S::yifanj@uchicago.edu::bb48f0ef-307d-4e33-af26-a43b581ca0b2" providerId="AD" clId="Web-{9A374C82-D645-45F4-8346-81FB66FDDCB6}" dt="2022-05-30T02:34:40.521" v="133" actId="1076"/>
          <ac:picMkLst>
            <pc:docMk/>
            <pc:sldMk cId="3603271621" sldId="287"/>
            <ac:picMk id="2" creationId="{271ED327-FF5F-D022-173E-93DF331EF885}"/>
          </ac:picMkLst>
        </pc:picChg>
        <pc:picChg chg="mod">
          <ac:chgData name="Yifan Jiang" userId="S::yifanj@uchicago.edu::bb48f0ef-307d-4e33-af26-a43b581ca0b2" providerId="AD" clId="Web-{9A374C82-D645-45F4-8346-81FB66FDDCB6}" dt="2022-05-30T02:34:40.490" v="131" actId="1076"/>
          <ac:picMkLst>
            <pc:docMk/>
            <pc:sldMk cId="3603271621" sldId="287"/>
            <ac:picMk id="3" creationId="{38658495-2F9E-4531-A4D6-28B724C59AD0}"/>
          </ac:picMkLst>
        </pc:picChg>
        <pc:picChg chg="mod">
          <ac:chgData name="Yifan Jiang" userId="S::yifanj@uchicago.edu::bb48f0ef-307d-4e33-af26-a43b581ca0b2" providerId="AD" clId="Web-{9A374C82-D645-45F4-8346-81FB66FDDCB6}" dt="2022-05-30T02:34:40.505" v="132" actId="1076"/>
          <ac:picMkLst>
            <pc:docMk/>
            <pc:sldMk cId="3603271621" sldId="287"/>
            <ac:picMk id="4" creationId="{B1A84F8D-7B36-C27B-AED1-4E257F625624}"/>
          </ac:picMkLst>
        </pc:picChg>
        <pc:picChg chg="mod">
          <ac:chgData name="Yifan Jiang" userId="S::yifanj@uchicago.edu::bb48f0ef-307d-4e33-af26-a43b581ca0b2" providerId="AD" clId="Web-{9A374C82-D645-45F4-8346-81FB66FDDCB6}" dt="2022-05-30T02:34:40.443" v="128" actId="1076"/>
          <ac:picMkLst>
            <pc:docMk/>
            <pc:sldMk cId="3603271621" sldId="287"/>
            <ac:picMk id="5" creationId="{CBE55C64-F559-AEE7-903B-72F928D014E0}"/>
          </ac:picMkLst>
        </pc:picChg>
        <pc:picChg chg="mod">
          <ac:chgData name="Yifan Jiang" userId="S::yifanj@uchicago.edu::bb48f0ef-307d-4e33-af26-a43b581ca0b2" providerId="AD" clId="Web-{9A374C82-D645-45F4-8346-81FB66FDDCB6}" dt="2022-05-30T02:34:40.458" v="129" actId="1076"/>
          <ac:picMkLst>
            <pc:docMk/>
            <pc:sldMk cId="3603271621" sldId="287"/>
            <ac:picMk id="6" creationId="{62070E62-C9A2-CC9A-8803-9AFBFB13082B}"/>
          </ac:picMkLst>
        </pc:picChg>
        <pc:picChg chg="mod">
          <ac:chgData name="Yifan Jiang" userId="S::yifanj@uchicago.edu::bb48f0ef-307d-4e33-af26-a43b581ca0b2" providerId="AD" clId="Web-{9A374C82-D645-45F4-8346-81FB66FDDCB6}" dt="2022-05-30T02:34:40.474" v="130" actId="1076"/>
          <ac:picMkLst>
            <pc:docMk/>
            <pc:sldMk cId="3603271621" sldId="287"/>
            <ac:picMk id="7" creationId="{FD836CBD-BDAC-1B15-73C2-A26F17F7802C}"/>
          </ac:picMkLst>
        </pc:picChg>
        <pc:picChg chg="mod">
          <ac:chgData name="Yifan Jiang" userId="S::yifanj@uchicago.edu::bb48f0ef-307d-4e33-af26-a43b581ca0b2" providerId="AD" clId="Web-{9A374C82-D645-45F4-8346-81FB66FDDCB6}" dt="2022-05-30T02:34:40.536" v="134" actId="1076"/>
          <ac:picMkLst>
            <pc:docMk/>
            <pc:sldMk cId="3603271621" sldId="287"/>
            <ac:picMk id="22" creationId="{B2C9DF5F-C063-811D-22F1-1D737D9E7849}"/>
          </ac:picMkLst>
        </pc:picChg>
        <pc:picChg chg="mod">
          <ac:chgData name="Yifan Jiang" userId="S::yifanj@uchicago.edu::bb48f0ef-307d-4e33-af26-a43b581ca0b2" providerId="AD" clId="Web-{9A374C82-D645-45F4-8346-81FB66FDDCB6}" dt="2022-05-30T02:34:40.552" v="135" actId="1076"/>
          <ac:picMkLst>
            <pc:docMk/>
            <pc:sldMk cId="3603271621" sldId="287"/>
            <ac:picMk id="23" creationId="{820A9614-1E62-9050-6693-A597F01D8661}"/>
          </ac:picMkLst>
        </pc:picChg>
        <pc:picChg chg="mod">
          <ac:chgData name="Yifan Jiang" userId="S::yifanj@uchicago.edu::bb48f0ef-307d-4e33-af26-a43b581ca0b2" providerId="AD" clId="Web-{9A374C82-D645-45F4-8346-81FB66FDDCB6}" dt="2022-05-30T02:34:40.568" v="136" actId="1076"/>
          <ac:picMkLst>
            <pc:docMk/>
            <pc:sldMk cId="3603271621" sldId="287"/>
            <ac:picMk id="24" creationId="{B5E025E0-7629-601F-E93C-8DB5F1BD32ED}"/>
          </ac:picMkLst>
        </pc:picChg>
        <pc:picChg chg="mod">
          <ac:chgData name="Yifan Jiang" userId="S::yifanj@uchicago.edu::bb48f0ef-307d-4e33-af26-a43b581ca0b2" providerId="AD" clId="Web-{9A374C82-D645-45F4-8346-81FB66FDDCB6}" dt="2022-05-30T02:34:40.583" v="137" actId="1076"/>
          <ac:picMkLst>
            <pc:docMk/>
            <pc:sldMk cId="3603271621" sldId="287"/>
            <ac:picMk id="35" creationId="{71D4975E-927F-8114-C9B1-DB4C2616F4F2}"/>
          </ac:picMkLst>
        </pc:picChg>
      </pc:sldChg>
      <pc:sldChg chg="modSp">
        <pc:chgData name="Yifan Jiang" userId="S::yifanj@uchicago.edu::bb48f0ef-307d-4e33-af26-a43b581ca0b2" providerId="AD" clId="Web-{9A374C82-D645-45F4-8346-81FB66FDDCB6}" dt="2022-05-30T02:22:04.729" v="18" actId="20577"/>
        <pc:sldMkLst>
          <pc:docMk/>
          <pc:sldMk cId="3226332106" sldId="309"/>
        </pc:sldMkLst>
        <pc:spChg chg="mod">
          <ac:chgData name="Yifan Jiang" userId="S::yifanj@uchicago.edu::bb48f0ef-307d-4e33-af26-a43b581ca0b2" providerId="AD" clId="Web-{9A374C82-D645-45F4-8346-81FB66FDDCB6}" dt="2022-05-30T02:22:04.729" v="18" actId="20577"/>
          <ac:spMkLst>
            <pc:docMk/>
            <pc:sldMk cId="3226332106" sldId="309"/>
            <ac:spMk id="24" creationId="{2172CB53-38B9-59FC-1F0C-B85955C83FEC}"/>
          </ac:spMkLst>
        </pc:spChg>
      </pc:sldChg>
    </pc:docChg>
  </pc:docChgLst>
  <pc:docChgLst>
    <pc:chgData name="Yifan Jiang" userId="S::yifanj@uchicago.edu::bb48f0ef-307d-4e33-af26-a43b581ca0b2" providerId="AD" clId="Web-{1EDF7C6C-CA62-459D-831C-4019100E6E7B}"/>
    <pc:docChg chg="addSld delSld modSld">
      <pc:chgData name="Yifan Jiang" userId="S::yifanj@uchicago.edu::bb48f0ef-307d-4e33-af26-a43b581ca0b2" providerId="AD" clId="Web-{1EDF7C6C-CA62-459D-831C-4019100E6E7B}" dt="2022-05-18T01:36:41.866" v="167" actId="20577"/>
      <pc:docMkLst>
        <pc:docMk/>
      </pc:docMkLst>
      <pc:sldChg chg="modSp">
        <pc:chgData name="Yifan Jiang" userId="S::yifanj@uchicago.edu::bb48f0ef-307d-4e33-af26-a43b581ca0b2" providerId="AD" clId="Web-{1EDF7C6C-CA62-459D-831C-4019100E6E7B}" dt="2022-05-18T01:15:55.778" v="35" actId="20577"/>
        <pc:sldMkLst>
          <pc:docMk/>
          <pc:sldMk cId="2922985734" sldId="262"/>
        </pc:sldMkLst>
        <pc:spChg chg="mod">
          <ac:chgData name="Yifan Jiang" userId="S::yifanj@uchicago.edu::bb48f0ef-307d-4e33-af26-a43b581ca0b2" providerId="AD" clId="Web-{1EDF7C6C-CA62-459D-831C-4019100E6E7B}" dt="2022-05-18T01:15:55.778" v="35" actId="20577"/>
          <ac:spMkLst>
            <pc:docMk/>
            <pc:sldMk cId="2922985734" sldId="262"/>
            <ac:spMk id="2" creationId="{A0F6D6CE-4A3E-0B90-9693-F29A2B02069B}"/>
          </ac:spMkLst>
        </pc:spChg>
      </pc:sldChg>
      <pc:sldChg chg="modSp add replId">
        <pc:chgData name="Yifan Jiang" userId="S::yifanj@uchicago.edu::bb48f0ef-307d-4e33-af26-a43b581ca0b2" providerId="AD" clId="Web-{1EDF7C6C-CA62-459D-831C-4019100E6E7B}" dt="2022-05-18T01:16:12.903" v="54" actId="20577"/>
        <pc:sldMkLst>
          <pc:docMk/>
          <pc:sldMk cId="247597226" sldId="267"/>
        </pc:sldMkLst>
        <pc:spChg chg="mod">
          <ac:chgData name="Yifan Jiang" userId="S::yifanj@uchicago.edu::bb48f0ef-307d-4e33-af26-a43b581ca0b2" providerId="AD" clId="Web-{1EDF7C6C-CA62-459D-831C-4019100E6E7B}" dt="2022-05-18T01:16:12.903" v="54" actId="20577"/>
          <ac:spMkLst>
            <pc:docMk/>
            <pc:sldMk cId="247597226" sldId="267"/>
            <ac:spMk id="2" creationId="{A0F6D6CE-4A3E-0B90-9693-F29A2B02069B}"/>
          </ac:spMkLst>
        </pc:spChg>
      </pc:sldChg>
      <pc:sldChg chg="modSp">
        <pc:chgData name="Yifan Jiang" userId="S::yifanj@uchicago.edu::bb48f0ef-307d-4e33-af26-a43b581ca0b2" providerId="AD" clId="Web-{1EDF7C6C-CA62-459D-831C-4019100E6E7B}" dt="2022-05-18T01:21:21.175" v="88" actId="20577"/>
        <pc:sldMkLst>
          <pc:docMk/>
          <pc:sldMk cId="1376996652" sldId="268"/>
        </pc:sldMkLst>
        <pc:spChg chg="mod">
          <ac:chgData name="Yifan Jiang" userId="S::yifanj@uchicago.edu::bb48f0ef-307d-4e33-af26-a43b581ca0b2" providerId="AD" clId="Web-{1EDF7C6C-CA62-459D-831C-4019100E6E7B}" dt="2022-05-18T01:21:21.175" v="88" actId="20577"/>
          <ac:spMkLst>
            <pc:docMk/>
            <pc:sldMk cId="1376996652" sldId="268"/>
            <ac:spMk id="3" creationId="{67247242-AEBB-4D4B-8D13-D272C3C142EA}"/>
          </ac:spMkLst>
        </pc:spChg>
      </pc:sldChg>
      <pc:sldChg chg="modSp add del">
        <pc:chgData name="Yifan Jiang" userId="S::yifanj@uchicago.edu::bb48f0ef-307d-4e33-af26-a43b581ca0b2" providerId="AD" clId="Web-{1EDF7C6C-CA62-459D-831C-4019100E6E7B}" dt="2022-05-18T01:36:21.928" v="146"/>
        <pc:sldMkLst>
          <pc:docMk/>
          <pc:sldMk cId="1152258587" sldId="269"/>
        </pc:sldMkLst>
        <pc:spChg chg="mod">
          <ac:chgData name="Yifan Jiang" userId="S::yifanj@uchicago.edu::bb48f0ef-307d-4e33-af26-a43b581ca0b2" providerId="AD" clId="Web-{1EDF7C6C-CA62-459D-831C-4019100E6E7B}" dt="2022-05-18T01:19:52.033" v="65" actId="20577"/>
          <ac:spMkLst>
            <pc:docMk/>
            <pc:sldMk cId="1152258587" sldId="269"/>
            <ac:spMk id="2" creationId="{BE18B1DF-C444-43DA-97BD-603B2441FF6A}"/>
          </ac:spMkLst>
        </pc:spChg>
      </pc:sldChg>
      <pc:sldChg chg="modSp add replId">
        <pc:chgData name="Yifan Jiang" userId="S::yifanj@uchicago.edu::bb48f0ef-307d-4e33-af26-a43b581ca0b2" providerId="AD" clId="Web-{1EDF7C6C-CA62-459D-831C-4019100E6E7B}" dt="2022-05-18T01:36:28.601" v="149" actId="20577"/>
        <pc:sldMkLst>
          <pc:docMk/>
          <pc:sldMk cId="3274216362" sldId="270"/>
        </pc:sldMkLst>
        <pc:spChg chg="mod">
          <ac:chgData name="Yifan Jiang" userId="S::yifanj@uchicago.edu::bb48f0ef-307d-4e33-af26-a43b581ca0b2" providerId="AD" clId="Web-{1EDF7C6C-CA62-459D-831C-4019100E6E7B}" dt="2022-05-18T01:20:03.580" v="86" actId="20577"/>
          <ac:spMkLst>
            <pc:docMk/>
            <pc:sldMk cId="3274216362" sldId="270"/>
            <ac:spMk id="2" creationId="{BE18B1DF-C444-43DA-97BD-603B2441FF6A}"/>
          </ac:spMkLst>
        </pc:spChg>
        <pc:spChg chg="mod">
          <ac:chgData name="Yifan Jiang" userId="S::yifanj@uchicago.edu::bb48f0ef-307d-4e33-af26-a43b581ca0b2" providerId="AD" clId="Web-{1EDF7C6C-CA62-459D-831C-4019100E6E7B}" dt="2022-05-18T01:36:28.601" v="149" actId="20577"/>
          <ac:spMkLst>
            <pc:docMk/>
            <pc:sldMk cId="3274216362" sldId="270"/>
            <ac:spMk id="3" creationId="{D8F50061-7948-4F6E-A0A6-BDC9E1CDAE12}"/>
          </ac:spMkLst>
        </pc:spChg>
      </pc:sldChg>
      <pc:sldChg chg="modSp add replId">
        <pc:chgData name="Yifan Jiang" userId="S::yifanj@uchicago.edu::bb48f0ef-307d-4e33-af26-a43b581ca0b2" providerId="AD" clId="Web-{1EDF7C6C-CA62-459D-831C-4019100E6E7B}" dt="2022-05-18T01:22:09.457" v="108" actId="20577"/>
        <pc:sldMkLst>
          <pc:docMk/>
          <pc:sldMk cId="2455538571" sldId="271"/>
        </pc:sldMkLst>
        <pc:spChg chg="mod">
          <ac:chgData name="Yifan Jiang" userId="S::yifanj@uchicago.edu::bb48f0ef-307d-4e33-af26-a43b581ca0b2" providerId="AD" clId="Web-{1EDF7C6C-CA62-459D-831C-4019100E6E7B}" dt="2022-05-18T01:22:09.457" v="108" actId="20577"/>
          <ac:spMkLst>
            <pc:docMk/>
            <pc:sldMk cId="2455538571" sldId="271"/>
            <ac:spMk id="2" creationId="{A0F6D6CE-4A3E-0B90-9693-F29A2B02069B}"/>
          </ac:spMkLst>
        </pc:spChg>
      </pc:sldChg>
      <pc:sldChg chg="modSp add replId">
        <pc:chgData name="Yifan Jiang" userId="S::yifanj@uchicago.edu::bb48f0ef-307d-4e33-af26-a43b581ca0b2" providerId="AD" clId="Web-{1EDF7C6C-CA62-459D-831C-4019100E6E7B}" dt="2022-05-18T01:22:16.739" v="121" actId="20577"/>
        <pc:sldMkLst>
          <pc:docMk/>
          <pc:sldMk cId="3162745714" sldId="272"/>
        </pc:sldMkLst>
        <pc:spChg chg="mod">
          <ac:chgData name="Yifan Jiang" userId="S::yifanj@uchicago.edu::bb48f0ef-307d-4e33-af26-a43b581ca0b2" providerId="AD" clId="Web-{1EDF7C6C-CA62-459D-831C-4019100E6E7B}" dt="2022-05-18T01:22:16.739" v="121" actId="20577"/>
          <ac:spMkLst>
            <pc:docMk/>
            <pc:sldMk cId="3162745714" sldId="272"/>
            <ac:spMk id="2" creationId="{A0F6D6CE-4A3E-0B90-9693-F29A2B02069B}"/>
          </ac:spMkLst>
        </pc:spChg>
      </pc:sldChg>
      <pc:sldChg chg="modSp add replId">
        <pc:chgData name="Yifan Jiang" userId="S::yifanj@uchicago.edu::bb48f0ef-307d-4e33-af26-a43b581ca0b2" providerId="AD" clId="Web-{1EDF7C6C-CA62-459D-831C-4019100E6E7B}" dt="2022-05-18T01:36:41.866" v="167" actId="20577"/>
        <pc:sldMkLst>
          <pc:docMk/>
          <pc:sldMk cId="647118208" sldId="273"/>
        </pc:sldMkLst>
        <pc:spChg chg="mod">
          <ac:chgData name="Yifan Jiang" userId="S::yifanj@uchicago.edu::bb48f0ef-307d-4e33-af26-a43b581ca0b2" providerId="AD" clId="Web-{1EDF7C6C-CA62-459D-831C-4019100E6E7B}" dt="2022-05-18T01:36:41.866" v="167" actId="20577"/>
          <ac:spMkLst>
            <pc:docMk/>
            <pc:sldMk cId="647118208" sldId="273"/>
            <ac:spMk id="2" creationId="{BE18B1DF-C444-43DA-97BD-603B2441FF6A}"/>
          </ac:spMkLst>
        </pc:spChg>
        <pc:spChg chg="mod">
          <ac:chgData name="Yifan Jiang" userId="S::yifanj@uchicago.edu::bb48f0ef-307d-4e33-af26-a43b581ca0b2" providerId="AD" clId="Web-{1EDF7C6C-CA62-459D-831C-4019100E6E7B}" dt="2022-05-18T01:36:33.054" v="152" actId="20577"/>
          <ac:spMkLst>
            <pc:docMk/>
            <pc:sldMk cId="647118208" sldId="273"/>
            <ac:spMk id="3" creationId="{D8F50061-7948-4F6E-A0A6-BDC9E1CDAE12}"/>
          </ac:spMkLst>
        </pc:spChg>
      </pc:sldChg>
    </pc:docChg>
  </pc:docChgLst>
  <pc:docChgLst>
    <pc:chgData name="Yifan Jiang" userId="S::yifanj@uchicago.edu::bb48f0ef-307d-4e33-af26-a43b581ca0b2" providerId="AD" clId="Web-{C819CC61-146F-552A-BE61-8144E8BE9CA0}"/>
    <pc:docChg chg="addSld delSld modSld sldOrd">
      <pc:chgData name="Yifan Jiang" userId="S::yifanj@uchicago.edu::bb48f0ef-307d-4e33-af26-a43b581ca0b2" providerId="AD" clId="Web-{C819CC61-146F-552A-BE61-8144E8BE9CA0}" dt="2022-05-26T10:58:03.701" v="1750" actId="1076"/>
      <pc:docMkLst>
        <pc:docMk/>
      </pc:docMkLst>
      <pc:sldChg chg="modSp">
        <pc:chgData name="Yifan Jiang" userId="S::yifanj@uchicago.edu::bb48f0ef-307d-4e33-af26-a43b581ca0b2" providerId="AD" clId="Web-{C819CC61-146F-552A-BE61-8144E8BE9CA0}" dt="2022-05-26T08:43:10.031" v="798"/>
        <pc:sldMkLst>
          <pc:docMk/>
          <pc:sldMk cId="2922985734" sldId="262"/>
        </pc:sldMkLst>
        <pc:spChg chg="mod">
          <ac:chgData name="Yifan Jiang" userId="S::yifanj@uchicago.edu::bb48f0ef-307d-4e33-af26-a43b581ca0b2" providerId="AD" clId="Web-{C819CC61-146F-552A-BE61-8144E8BE9CA0}" dt="2022-05-26T08:43:10.031" v="798"/>
          <ac:spMkLst>
            <pc:docMk/>
            <pc:sldMk cId="2922985734" sldId="262"/>
            <ac:spMk id="9" creationId="{A71D5121-EAB4-81AE-C230-67D5C5007679}"/>
          </ac:spMkLst>
        </pc:spChg>
        <pc:graphicFrameChg chg="modGraphic">
          <ac:chgData name="Yifan Jiang" userId="S::yifanj@uchicago.edu::bb48f0ef-307d-4e33-af26-a43b581ca0b2" providerId="AD" clId="Web-{C819CC61-146F-552A-BE61-8144E8BE9CA0}" dt="2022-05-26T08:42:32.670" v="792"/>
          <ac:graphicFrameMkLst>
            <pc:docMk/>
            <pc:sldMk cId="2922985734" sldId="262"/>
            <ac:graphicFrameMk id="7" creationId="{48B0C91C-A198-799A-CE09-1D89BA9697C9}"/>
          </ac:graphicFrameMkLst>
        </pc:graphicFrameChg>
      </pc:sldChg>
      <pc:sldChg chg="addSp delSp modSp mod ord setBg">
        <pc:chgData name="Yifan Jiang" userId="S::yifanj@uchicago.edu::bb48f0ef-307d-4e33-af26-a43b581ca0b2" providerId="AD" clId="Web-{C819CC61-146F-552A-BE61-8144E8BE9CA0}" dt="2022-05-26T10:17:29.708" v="1299"/>
        <pc:sldMkLst>
          <pc:docMk/>
          <pc:sldMk cId="247597226" sldId="267"/>
        </pc:sldMkLst>
        <pc:spChg chg="del mod">
          <ac:chgData name="Yifan Jiang" userId="S::yifanj@uchicago.edu::bb48f0ef-307d-4e33-af26-a43b581ca0b2" providerId="AD" clId="Web-{C819CC61-146F-552A-BE61-8144E8BE9CA0}" dt="2022-05-26T08:04:59.928" v="590"/>
          <ac:spMkLst>
            <pc:docMk/>
            <pc:sldMk cId="247597226" sldId="267"/>
            <ac:spMk id="2" creationId="{A0F6D6CE-4A3E-0B90-9693-F29A2B02069B}"/>
          </ac:spMkLst>
        </pc:spChg>
        <pc:spChg chg="add del">
          <ac:chgData name="Yifan Jiang" userId="S::yifanj@uchicago.edu::bb48f0ef-307d-4e33-af26-a43b581ca0b2" providerId="AD" clId="Web-{C819CC61-146F-552A-BE61-8144E8BE9CA0}" dt="2022-05-26T08:49:49.243" v="880"/>
          <ac:spMkLst>
            <pc:docMk/>
            <pc:sldMk cId="247597226" sldId="267"/>
            <ac:spMk id="3" creationId="{0890AC12-3266-250D-F207-E37A036BC29F}"/>
          </ac:spMkLst>
        </pc:spChg>
        <pc:spChg chg="del mod">
          <ac:chgData name="Yifan Jiang" userId="S::yifanj@uchicago.edu::bb48f0ef-307d-4e33-af26-a43b581ca0b2" providerId="AD" clId="Web-{C819CC61-146F-552A-BE61-8144E8BE9CA0}" dt="2022-05-26T08:09:56.013" v="627"/>
          <ac:spMkLst>
            <pc:docMk/>
            <pc:sldMk cId="247597226" sldId="267"/>
            <ac:spMk id="3" creationId="{57889F1E-A37E-B37F-F21F-AB64F0CC659A}"/>
          </ac:spMkLst>
        </pc:spChg>
        <pc:spChg chg="add del mod">
          <ac:chgData name="Yifan Jiang" userId="S::yifanj@uchicago.edu::bb48f0ef-307d-4e33-af26-a43b581ca0b2" providerId="AD" clId="Web-{C819CC61-146F-552A-BE61-8144E8BE9CA0}" dt="2022-05-26T07:57:35.901" v="556"/>
          <ac:spMkLst>
            <pc:docMk/>
            <pc:sldMk cId="247597226" sldId="267"/>
            <ac:spMk id="4" creationId="{294A2899-CED1-FF80-F7A1-84A2CB3804F4}"/>
          </ac:spMkLst>
        </pc:spChg>
        <pc:spChg chg="add del mod">
          <ac:chgData name="Yifan Jiang" userId="S::yifanj@uchicago.edu::bb48f0ef-307d-4e33-af26-a43b581ca0b2" providerId="AD" clId="Web-{C819CC61-146F-552A-BE61-8144E8BE9CA0}" dt="2022-05-26T08:52:07.653" v="938"/>
          <ac:spMkLst>
            <pc:docMk/>
            <pc:sldMk cId="247597226" sldId="267"/>
            <ac:spMk id="4" creationId="{B4619AE9-C2C9-B281-9DF6-026024574783}"/>
          </ac:spMkLst>
        </pc:spChg>
        <pc:spChg chg="add del mod">
          <ac:chgData name="Yifan Jiang" userId="S::yifanj@uchicago.edu::bb48f0ef-307d-4e33-af26-a43b581ca0b2" providerId="AD" clId="Web-{C819CC61-146F-552A-BE61-8144E8BE9CA0}" dt="2022-05-26T07:57:58.526" v="562"/>
          <ac:spMkLst>
            <pc:docMk/>
            <pc:sldMk cId="247597226" sldId="267"/>
            <ac:spMk id="5" creationId="{BD7F8841-8655-E47D-2B01-8C1FC5DDF34D}"/>
          </ac:spMkLst>
        </pc:spChg>
        <pc:spChg chg="add del">
          <ac:chgData name="Yifan Jiang" userId="S::yifanj@uchicago.edu::bb48f0ef-307d-4e33-af26-a43b581ca0b2" providerId="AD" clId="Web-{C819CC61-146F-552A-BE61-8144E8BE9CA0}" dt="2022-05-26T08:04:13.989" v="583"/>
          <ac:spMkLst>
            <pc:docMk/>
            <pc:sldMk cId="247597226" sldId="267"/>
            <ac:spMk id="8" creationId="{1FF8CF31-760B-39FD-C46F-39DD91558994}"/>
          </ac:spMkLst>
        </pc:spChg>
        <pc:spChg chg="add mod">
          <ac:chgData name="Yifan Jiang" userId="S::yifanj@uchicago.edu::bb48f0ef-307d-4e33-af26-a43b581ca0b2" providerId="AD" clId="Web-{C819CC61-146F-552A-BE61-8144E8BE9CA0}" dt="2022-05-26T08:11:54.719" v="665" actId="20577"/>
          <ac:spMkLst>
            <pc:docMk/>
            <pc:sldMk cId="247597226" sldId="267"/>
            <ac:spMk id="10" creationId="{D8A4B6B7-0939-A630-AEA9-FC7361CCE5BC}"/>
          </ac:spMkLst>
        </pc:spChg>
        <pc:spChg chg="add">
          <ac:chgData name="Yifan Jiang" userId="S::yifanj@uchicago.edu::bb48f0ef-307d-4e33-af26-a43b581ca0b2" providerId="AD" clId="Web-{C819CC61-146F-552A-BE61-8144E8BE9CA0}" dt="2022-05-26T08:03:39.035" v="575"/>
          <ac:spMkLst>
            <pc:docMk/>
            <pc:sldMk cId="247597226" sldId="267"/>
            <ac:spMk id="12" creationId="{8761DDFE-071F-4200-B0AA-394476C2D2D6}"/>
          </ac:spMkLst>
        </pc:spChg>
        <pc:spChg chg="add del mod">
          <ac:chgData name="Yifan Jiang" userId="S::yifanj@uchicago.edu::bb48f0ef-307d-4e33-af26-a43b581ca0b2" providerId="AD" clId="Web-{C819CC61-146F-552A-BE61-8144E8BE9CA0}" dt="2022-05-26T08:05:11.100" v="591"/>
          <ac:spMkLst>
            <pc:docMk/>
            <pc:sldMk cId="247597226" sldId="267"/>
            <ac:spMk id="14" creationId="{2479E7B0-1EED-BC57-36C1-83C7B5B91AE0}"/>
          </ac:spMkLst>
        </pc:spChg>
        <pc:spChg chg="add mod">
          <ac:chgData name="Yifan Jiang" userId="S::yifanj@uchicago.edu::bb48f0ef-307d-4e33-af26-a43b581ca0b2" providerId="AD" clId="Web-{C819CC61-146F-552A-BE61-8144E8BE9CA0}" dt="2022-05-26T08:55:41.501" v="1003" actId="1076"/>
          <ac:spMkLst>
            <pc:docMk/>
            <pc:sldMk cId="247597226" sldId="267"/>
            <ac:spMk id="14" creationId="{7DA64DB2-7F07-F7CB-5ADC-F8116DF64C6E}"/>
          </ac:spMkLst>
        </pc:spChg>
        <pc:spChg chg="add mod">
          <ac:chgData name="Yifan Jiang" userId="S::yifanj@uchicago.edu::bb48f0ef-307d-4e33-af26-a43b581ca0b2" providerId="AD" clId="Web-{C819CC61-146F-552A-BE61-8144E8BE9CA0}" dt="2022-05-26T08:10:41.468" v="653" actId="14100"/>
          <ac:spMkLst>
            <pc:docMk/>
            <pc:sldMk cId="247597226" sldId="267"/>
            <ac:spMk id="16" creationId="{8014F914-36E5-56E8-37D5-409730E485BA}"/>
          </ac:spMkLst>
        </pc:spChg>
        <pc:spChg chg="add del mod">
          <ac:chgData name="Yifan Jiang" userId="S::yifanj@uchicago.edu::bb48f0ef-307d-4e33-af26-a43b581ca0b2" providerId="AD" clId="Web-{C819CC61-146F-552A-BE61-8144E8BE9CA0}" dt="2022-05-26T08:53:58.780" v="975"/>
          <ac:spMkLst>
            <pc:docMk/>
            <pc:sldMk cId="247597226" sldId="267"/>
            <ac:spMk id="17" creationId="{992F8B4C-3D00-A927-B09A-05A02407195A}"/>
          </ac:spMkLst>
        </pc:spChg>
        <pc:spChg chg="add del mod">
          <ac:chgData name="Yifan Jiang" userId="S::yifanj@uchicago.edu::bb48f0ef-307d-4e33-af26-a43b581ca0b2" providerId="AD" clId="Web-{C819CC61-146F-552A-BE61-8144E8BE9CA0}" dt="2022-05-26T08:55:38.470" v="1002" actId="1076"/>
          <ac:spMkLst>
            <pc:docMk/>
            <pc:sldMk cId="247597226" sldId="267"/>
            <ac:spMk id="18" creationId="{190E0C92-421F-FD2A-43FA-A65F97965350}"/>
          </ac:spMkLst>
        </pc:spChg>
        <pc:spChg chg="add del mod">
          <ac:chgData name="Yifan Jiang" userId="S::yifanj@uchicago.edu::bb48f0ef-307d-4e33-af26-a43b581ca0b2" providerId="AD" clId="Web-{C819CC61-146F-552A-BE61-8144E8BE9CA0}" dt="2022-05-26T08:09:58.826" v="628"/>
          <ac:spMkLst>
            <pc:docMk/>
            <pc:sldMk cId="247597226" sldId="267"/>
            <ac:spMk id="18" creationId="{D0DABD11-11CB-AF4D-C232-2D796AF35B20}"/>
          </ac:spMkLst>
        </pc:spChg>
        <pc:picChg chg="add del">
          <ac:chgData name="Yifan Jiang" userId="S::yifanj@uchicago.edu::bb48f0ef-307d-4e33-af26-a43b581ca0b2" providerId="AD" clId="Web-{C819CC61-146F-552A-BE61-8144E8BE9CA0}" dt="2022-05-26T08:52:08.825" v="939"/>
          <ac:picMkLst>
            <pc:docMk/>
            <pc:sldMk cId="247597226" sldId="267"/>
            <ac:picMk id="2" creationId="{A16AB5F4-4EC1-E4E5-6125-F9B94F62C18E}"/>
          </ac:picMkLst>
        </pc:picChg>
        <pc:picChg chg="add mod ord">
          <ac:chgData name="Yifan Jiang" userId="S::yifanj@uchicago.edu::bb48f0ef-307d-4e33-af26-a43b581ca0b2" providerId="AD" clId="Web-{C819CC61-146F-552A-BE61-8144E8BE9CA0}" dt="2022-05-26T08:50:04.056" v="886" actId="1076"/>
          <ac:picMkLst>
            <pc:docMk/>
            <pc:sldMk cId="247597226" sldId="267"/>
            <ac:picMk id="6" creationId="{ED61AC6F-6FF1-B03D-6245-7CA219D15864}"/>
          </ac:picMkLst>
        </pc:picChg>
        <pc:picChg chg="add mod">
          <ac:chgData name="Yifan Jiang" userId="S::yifanj@uchicago.edu::bb48f0ef-307d-4e33-af26-a43b581ca0b2" providerId="AD" clId="Web-{C819CC61-146F-552A-BE61-8144E8BE9CA0}" dt="2022-05-26T08:50:04.040" v="885" actId="1076"/>
          <ac:picMkLst>
            <pc:docMk/>
            <pc:sldMk cId="247597226" sldId="267"/>
            <ac:picMk id="7" creationId="{60CDB204-226D-5FDC-C525-5B223AD39ECB}"/>
          </ac:picMkLst>
        </pc:picChg>
        <pc:picChg chg="add del mod">
          <ac:chgData name="Yifan Jiang" userId="S::yifanj@uchicago.edu::bb48f0ef-307d-4e33-af26-a43b581ca0b2" providerId="AD" clId="Web-{C819CC61-146F-552A-BE61-8144E8BE9CA0}" dt="2022-05-26T08:53:31.280" v="970"/>
          <ac:picMkLst>
            <pc:docMk/>
            <pc:sldMk cId="247597226" sldId="267"/>
            <ac:picMk id="13" creationId="{5C2DA824-8556-77A5-C4B4-70CF7A727910}"/>
          </ac:picMkLst>
        </pc:picChg>
        <pc:picChg chg="add del mod">
          <ac:chgData name="Yifan Jiang" userId="S::yifanj@uchicago.edu::bb48f0ef-307d-4e33-af26-a43b581ca0b2" providerId="AD" clId="Web-{C819CC61-146F-552A-BE61-8144E8BE9CA0}" dt="2022-05-26T08:53:29.905" v="969"/>
          <ac:picMkLst>
            <pc:docMk/>
            <pc:sldMk cId="247597226" sldId="267"/>
            <ac:picMk id="15" creationId="{4A27C839-6081-58E3-0BE7-34FD02659ADD}"/>
          </ac:picMkLst>
        </pc:picChg>
      </pc:sldChg>
      <pc:sldChg chg="addSp delSp modSp">
        <pc:chgData name="Yifan Jiang" userId="S::yifanj@uchicago.edu::bb48f0ef-307d-4e33-af26-a43b581ca0b2" providerId="AD" clId="Web-{C819CC61-146F-552A-BE61-8144E8BE9CA0}" dt="2022-05-26T08:18:09.010" v="750"/>
        <pc:sldMkLst>
          <pc:docMk/>
          <pc:sldMk cId="1823830686" sldId="281"/>
        </pc:sldMkLst>
        <pc:spChg chg="mod">
          <ac:chgData name="Yifan Jiang" userId="S::yifanj@uchicago.edu::bb48f0ef-307d-4e33-af26-a43b581ca0b2" providerId="AD" clId="Web-{C819CC61-146F-552A-BE61-8144E8BE9CA0}" dt="2022-05-26T06:53:19.471" v="345" actId="20577"/>
          <ac:spMkLst>
            <pc:docMk/>
            <pc:sldMk cId="1823830686" sldId="281"/>
            <ac:spMk id="2" creationId="{488C129D-DCFE-8699-9B54-CC5E0C893314}"/>
          </ac:spMkLst>
        </pc:spChg>
        <pc:picChg chg="add del mod">
          <ac:chgData name="Yifan Jiang" userId="S::yifanj@uchicago.edu::bb48f0ef-307d-4e33-af26-a43b581ca0b2" providerId="AD" clId="Web-{C819CC61-146F-552A-BE61-8144E8BE9CA0}" dt="2022-05-26T08:18:09.010" v="750"/>
          <ac:picMkLst>
            <pc:docMk/>
            <pc:sldMk cId="1823830686" sldId="281"/>
            <ac:picMk id="4" creationId="{0624B17A-F56A-AC75-E8B7-18B4DD032384}"/>
          </ac:picMkLst>
        </pc:picChg>
      </pc:sldChg>
      <pc:sldChg chg="modNotes">
        <pc:chgData name="Yifan Jiang" userId="S::yifanj@uchicago.edu::bb48f0ef-307d-4e33-af26-a43b581ca0b2" providerId="AD" clId="Web-{C819CC61-146F-552A-BE61-8144E8BE9CA0}" dt="2022-05-26T06:45:54.892" v="175"/>
        <pc:sldMkLst>
          <pc:docMk/>
          <pc:sldMk cId="3603271621" sldId="287"/>
        </pc:sldMkLst>
      </pc:sldChg>
      <pc:sldChg chg="addSp delSp modSp">
        <pc:chgData name="Yifan Jiang" userId="S::yifanj@uchicago.edu::bb48f0ef-307d-4e33-af26-a43b581ca0b2" providerId="AD" clId="Web-{C819CC61-146F-552A-BE61-8144E8BE9CA0}" dt="2022-05-26T10:48:44.703" v="1617"/>
        <pc:sldMkLst>
          <pc:docMk/>
          <pc:sldMk cId="3028497596" sldId="288"/>
        </pc:sldMkLst>
        <pc:spChg chg="mod">
          <ac:chgData name="Yifan Jiang" userId="S::yifanj@uchicago.edu::bb48f0ef-307d-4e33-af26-a43b581ca0b2" providerId="AD" clId="Web-{C819CC61-146F-552A-BE61-8144E8BE9CA0}" dt="2022-05-26T06:46:06.564" v="178" actId="20577"/>
          <ac:spMkLst>
            <pc:docMk/>
            <pc:sldMk cId="3028497596" sldId="288"/>
            <ac:spMk id="2" creationId="{488C129D-DCFE-8699-9B54-CC5E0C893314}"/>
          </ac:spMkLst>
        </pc:spChg>
        <pc:spChg chg="add del mod">
          <ac:chgData name="Yifan Jiang" userId="S::yifanj@uchicago.edu::bb48f0ef-307d-4e33-af26-a43b581ca0b2" providerId="AD" clId="Web-{C819CC61-146F-552A-BE61-8144E8BE9CA0}" dt="2022-05-26T10:48:44.703" v="1617"/>
          <ac:spMkLst>
            <pc:docMk/>
            <pc:sldMk cId="3028497596" sldId="288"/>
            <ac:spMk id="4" creationId="{BAC085AB-09A7-B723-FDED-FC6B976A20BF}"/>
          </ac:spMkLst>
        </pc:spChg>
        <pc:spChg chg="add mod">
          <ac:chgData name="Yifan Jiang" userId="S::yifanj@uchicago.edu::bb48f0ef-307d-4e33-af26-a43b581ca0b2" providerId="AD" clId="Web-{C819CC61-146F-552A-BE61-8144E8BE9CA0}" dt="2022-05-26T07:25:28.353" v="523"/>
          <ac:spMkLst>
            <pc:docMk/>
            <pc:sldMk cId="3028497596" sldId="288"/>
            <ac:spMk id="6" creationId="{EE2CC7B9-7A1D-0378-5540-5525D67ED09D}"/>
          </ac:spMkLst>
        </pc:spChg>
        <pc:spChg chg="mod">
          <ac:chgData name="Yifan Jiang" userId="S::yifanj@uchicago.edu::bb48f0ef-307d-4e33-af26-a43b581ca0b2" providerId="AD" clId="Web-{C819CC61-146F-552A-BE61-8144E8BE9CA0}" dt="2022-05-26T06:51:57.360" v="313" actId="1076"/>
          <ac:spMkLst>
            <pc:docMk/>
            <pc:sldMk cId="3028497596" sldId="288"/>
            <ac:spMk id="7" creationId="{FC6708C3-505F-A764-BE26-F9A8D1D09A08}"/>
          </ac:spMkLst>
        </pc:spChg>
        <pc:spChg chg="mod">
          <ac:chgData name="Yifan Jiang" userId="S::yifanj@uchicago.edu::bb48f0ef-307d-4e33-af26-a43b581ca0b2" providerId="AD" clId="Web-{C819CC61-146F-552A-BE61-8144E8BE9CA0}" dt="2022-05-26T08:43:01.437" v="797" actId="20577"/>
          <ac:spMkLst>
            <pc:docMk/>
            <pc:sldMk cId="3028497596" sldId="288"/>
            <ac:spMk id="8" creationId="{FA5EDD99-869C-9A7C-1B34-7CFF07BF0A9B}"/>
          </ac:spMkLst>
        </pc:spChg>
        <pc:spChg chg="mod">
          <ac:chgData name="Yifan Jiang" userId="S::yifanj@uchicago.edu::bb48f0ef-307d-4e33-af26-a43b581ca0b2" providerId="AD" clId="Web-{C819CC61-146F-552A-BE61-8144E8BE9CA0}" dt="2022-05-26T08:42:57.624" v="796"/>
          <ac:spMkLst>
            <pc:docMk/>
            <pc:sldMk cId="3028497596" sldId="288"/>
            <ac:spMk id="9" creationId="{381F2E7C-FE63-67CD-2CEF-F7069325AF2A}"/>
          </ac:spMkLst>
        </pc:spChg>
        <pc:spChg chg="add mod">
          <ac:chgData name="Yifan Jiang" userId="S::yifanj@uchicago.edu::bb48f0ef-307d-4e33-af26-a43b581ca0b2" providerId="AD" clId="Web-{C819CC61-146F-552A-BE61-8144E8BE9CA0}" dt="2022-05-26T06:56:29.319" v="414" actId="1076"/>
          <ac:spMkLst>
            <pc:docMk/>
            <pc:sldMk cId="3028497596" sldId="288"/>
            <ac:spMk id="11" creationId="{62AECEDC-D51D-B8AF-8489-7449EC40C86D}"/>
          </ac:spMkLst>
        </pc:spChg>
        <pc:spChg chg="add del">
          <ac:chgData name="Yifan Jiang" userId="S::yifanj@uchicago.edu::bb48f0ef-307d-4e33-af26-a43b581ca0b2" providerId="AD" clId="Web-{C819CC61-146F-552A-BE61-8144E8BE9CA0}" dt="2022-05-26T06:36:57.413" v="15"/>
          <ac:spMkLst>
            <pc:docMk/>
            <pc:sldMk cId="3028497596" sldId="288"/>
            <ac:spMk id="12" creationId="{0EE2E501-C1A3-B572-6B0C-DC18B0334EE0}"/>
          </ac:spMkLst>
        </pc:spChg>
        <pc:spChg chg="add del mod">
          <ac:chgData name="Yifan Jiang" userId="S::yifanj@uchicago.edu::bb48f0ef-307d-4e33-af26-a43b581ca0b2" providerId="AD" clId="Web-{C819CC61-146F-552A-BE61-8144E8BE9CA0}" dt="2022-05-26T06:39:00.572" v="51"/>
          <ac:spMkLst>
            <pc:docMk/>
            <pc:sldMk cId="3028497596" sldId="288"/>
            <ac:spMk id="13" creationId="{57A7774C-B06F-D3CB-1878-14558848DC02}"/>
          </ac:spMkLst>
        </pc:spChg>
        <pc:spChg chg="add mod">
          <ac:chgData name="Yifan Jiang" userId="S::yifanj@uchicago.edu::bb48f0ef-307d-4e33-af26-a43b581ca0b2" providerId="AD" clId="Web-{C819CC61-146F-552A-BE61-8144E8BE9CA0}" dt="2022-05-26T06:57:53.555" v="433" actId="1076"/>
          <ac:spMkLst>
            <pc:docMk/>
            <pc:sldMk cId="3028497596" sldId="288"/>
            <ac:spMk id="15" creationId="{CD000661-F1FA-9F1F-D115-CC4237B28A85}"/>
          </ac:spMkLst>
        </pc:spChg>
        <pc:picChg chg="add del mod">
          <ac:chgData name="Yifan Jiang" userId="S::yifanj@uchicago.edu::bb48f0ef-307d-4e33-af26-a43b581ca0b2" providerId="AD" clId="Web-{C819CC61-146F-552A-BE61-8144E8BE9CA0}" dt="2022-05-26T06:43:16.076" v="62"/>
          <ac:picMkLst>
            <pc:docMk/>
            <pc:sldMk cId="3028497596" sldId="288"/>
            <ac:picMk id="4" creationId="{72C8CF33-8F63-CCD7-5054-935EDEE3691D}"/>
          </ac:picMkLst>
        </pc:picChg>
        <pc:picChg chg="add mod">
          <ac:chgData name="Yifan Jiang" userId="S::yifanj@uchicago.edu::bb48f0ef-307d-4e33-af26-a43b581ca0b2" providerId="AD" clId="Web-{C819CC61-146F-552A-BE61-8144E8BE9CA0}" dt="2022-05-26T07:25:05.212" v="520"/>
          <ac:picMkLst>
            <pc:docMk/>
            <pc:sldMk cId="3028497596" sldId="288"/>
            <ac:picMk id="5" creationId="{C7DC6F92-34E5-5C03-0804-4AE80A29BF7A}"/>
          </ac:picMkLst>
        </pc:picChg>
        <pc:picChg chg="mod">
          <ac:chgData name="Yifan Jiang" userId="S::yifanj@uchicago.edu::bb48f0ef-307d-4e33-af26-a43b581ca0b2" providerId="AD" clId="Web-{C819CC61-146F-552A-BE61-8144E8BE9CA0}" dt="2022-05-26T08:47:34.459" v="859"/>
          <ac:picMkLst>
            <pc:docMk/>
            <pc:sldMk cId="3028497596" sldId="288"/>
            <ac:picMk id="10" creationId="{DF8392FE-8202-006F-F5E5-B5568F5C24EF}"/>
          </ac:picMkLst>
        </pc:picChg>
        <pc:picChg chg="add mod">
          <ac:chgData name="Yifan Jiang" userId="S::yifanj@uchicago.edu::bb48f0ef-307d-4e33-af26-a43b581ca0b2" providerId="AD" clId="Web-{C819CC61-146F-552A-BE61-8144E8BE9CA0}" dt="2022-05-26T06:51:57.282" v="306" actId="1076"/>
          <ac:picMkLst>
            <pc:docMk/>
            <pc:sldMk cId="3028497596" sldId="288"/>
            <ac:picMk id="17" creationId="{C4238A59-60FE-D9B6-3462-6733F4900257}"/>
          </ac:picMkLst>
        </pc:picChg>
        <pc:picChg chg="add mod">
          <ac:chgData name="Yifan Jiang" userId="S::yifanj@uchicago.edu::bb48f0ef-307d-4e33-af26-a43b581ca0b2" providerId="AD" clId="Web-{C819CC61-146F-552A-BE61-8144E8BE9CA0}" dt="2022-05-26T06:51:57.298" v="307" actId="1076"/>
          <ac:picMkLst>
            <pc:docMk/>
            <pc:sldMk cId="3028497596" sldId="288"/>
            <ac:picMk id="19" creationId="{2120B248-4A02-CBDE-2E41-E01C2CA34628}"/>
          </ac:picMkLst>
        </pc:picChg>
      </pc:sldChg>
      <pc:sldChg chg="addSp delSp modSp add replId">
        <pc:chgData name="Yifan Jiang" userId="S::yifanj@uchicago.edu::bb48f0ef-307d-4e33-af26-a43b581ca0b2" providerId="AD" clId="Web-{C819CC61-146F-552A-BE61-8144E8BE9CA0}" dt="2022-05-26T10:56:06.589" v="1695" actId="20577"/>
        <pc:sldMkLst>
          <pc:docMk/>
          <pc:sldMk cId="2347553796" sldId="289"/>
        </pc:sldMkLst>
        <pc:spChg chg="mod">
          <ac:chgData name="Yifan Jiang" userId="S::yifanj@uchicago.edu::bb48f0ef-307d-4e33-af26-a43b581ca0b2" providerId="AD" clId="Web-{C819CC61-146F-552A-BE61-8144E8BE9CA0}" dt="2022-05-26T10:24:13.296" v="1357" actId="20577"/>
          <ac:spMkLst>
            <pc:docMk/>
            <pc:sldMk cId="2347553796" sldId="289"/>
            <ac:spMk id="2" creationId="{488C129D-DCFE-8699-9B54-CC5E0C893314}"/>
          </ac:spMkLst>
        </pc:spChg>
        <pc:spChg chg="del">
          <ac:chgData name="Yifan Jiang" userId="S::yifanj@uchicago.edu::bb48f0ef-307d-4e33-af26-a43b581ca0b2" providerId="AD" clId="Web-{C819CC61-146F-552A-BE61-8144E8BE9CA0}" dt="2022-05-26T06:59:00.118" v="439"/>
          <ac:spMkLst>
            <pc:docMk/>
            <pc:sldMk cId="2347553796" sldId="289"/>
            <ac:spMk id="6" creationId="{EE2CC7B9-7A1D-0378-5540-5525D67ED09D}"/>
          </ac:spMkLst>
        </pc:spChg>
        <pc:spChg chg="del mod">
          <ac:chgData name="Yifan Jiang" userId="S::yifanj@uchicago.edu::bb48f0ef-307d-4e33-af26-a43b581ca0b2" providerId="AD" clId="Web-{C819CC61-146F-552A-BE61-8144E8BE9CA0}" dt="2022-05-26T06:58:48.931" v="434"/>
          <ac:spMkLst>
            <pc:docMk/>
            <pc:sldMk cId="2347553796" sldId="289"/>
            <ac:spMk id="7" creationId="{FC6708C3-505F-A764-BE26-F9A8D1D09A08}"/>
          </ac:spMkLst>
        </pc:spChg>
        <pc:spChg chg="add del mod">
          <ac:chgData name="Yifan Jiang" userId="S::yifanj@uchicago.edu::bb48f0ef-307d-4e33-af26-a43b581ca0b2" providerId="AD" clId="Web-{C819CC61-146F-552A-BE61-8144E8BE9CA0}" dt="2022-05-26T10:56:01.479" v="1693" actId="1076"/>
          <ac:spMkLst>
            <pc:docMk/>
            <pc:sldMk cId="2347553796" sldId="289"/>
            <ac:spMk id="8" creationId="{37196D78-F323-8E66-826D-4E32EA6CF039}"/>
          </ac:spMkLst>
        </pc:spChg>
        <pc:spChg chg="del">
          <ac:chgData name="Yifan Jiang" userId="S::yifanj@uchicago.edu::bb48f0ef-307d-4e33-af26-a43b581ca0b2" providerId="AD" clId="Web-{C819CC61-146F-552A-BE61-8144E8BE9CA0}" dt="2022-05-26T06:58:51.071" v="435"/>
          <ac:spMkLst>
            <pc:docMk/>
            <pc:sldMk cId="2347553796" sldId="289"/>
            <ac:spMk id="8" creationId="{FA5EDD99-869C-9A7C-1B34-7CFF07BF0A9B}"/>
          </ac:spMkLst>
        </pc:spChg>
        <pc:spChg chg="del">
          <ac:chgData name="Yifan Jiang" userId="S::yifanj@uchicago.edu::bb48f0ef-307d-4e33-af26-a43b581ca0b2" providerId="AD" clId="Web-{C819CC61-146F-552A-BE61-8144E8BE9CA0}" dt="2022-05-26T06:58:53.524" v="436"/>
          <ac:spMkLst>
            <pc:docMk/>
            <pc:sldMk cId="2347553796" sldId="289"/>
            <ac:spMk id="9" creationId="{381F2E7C-FE63-67CD-2CEF-F7069325AF2A}"/>
          </ac:spMkLst>
        </pc:spChg>
        <pc:spChg chg="add del mod">
          <ac:chgData name="Yifan Jiang" userId="S::yifanj@uchicago.edu::bb48f0ef-307d-4e33-af26-a43b581ca0b2" providerId="AD" clId="Web-{C819CC61-146F-552A-BE61-8144E8BE9CA0}" dt="2022-05-26T10:56:06.589" v="1695" actId="20577"/>
          <ac:spMkLst>
            <pc:docMk/>
            <pc:sldMk cId="2347553796" sldId="289"/>
            <ac:spMk id="9" creationId="{7FD25DB0-6332-5F5F-F8F7-8931989DCD92}"/>
          </ac:spMkLst>
        </pc:spChg>
        <pc:spChg chg="add del mod">
          <ac:chgData name="Yifan Jiang" userId="S::yifanj@uchicago.edu::bb48f0ef-307d-4e33-af26-a43b581ca0b2" providerId="AD" clId="Web-{C819CC61-146F-552A-BE61-8144E8BE9CA0}" dt="2022-05-26T10:54:32.196" v="1669" actId="20577"/>
          <ac:spMkLst>
            <pc:docMk/>
            <pc:sldMk cId="2347553796" sldId="289"/>
            <ac:spMk id="10" creationId="{EFE498D6-6DD8-8958-8683-693BB5258506}"/>
          </ac:spMkLst>
        </pc:spChg>
        <pc:spChg chg="del">
          <ac:chgData name="Yifan Jiang" userId="S::yifanj@uchicago.edu::bb48f0ef-307d-4e33-af26-a43b581ca0b2" providerId="AD" clId="Web-{C819CC61-146F-552A-BE61-8144E8BE9CA0}" dt="2022-05-26T06:59:03.462" v="441"/>
          <ac:spMkLst>
            <pc:docMk/>
            <pc:sldMk cId="2347553796" sldId="289"/>
            <ac:spMk id="11" creationId="{62AECEDC-D51D-B8AF-8489-7449EC40C86D}"/>
          </ac:spMkLst>
        </pc:spChg>
        <pc:spChg chg="add mod">
          <ac:chgData name="Yifan Jiang" userId="S::yifanj@uchicago.edu::bb48f0ef-307d-4e33-af26-a43b581ca0b2" providerId="AD" clId="Web-{C819CC61-146F-552A-BE61-8144E8BE9CA0}" dt="2022-05-26T07:18:08.250" v="502" actId="1076"/>
          <ac:spMkLst>
            <pc:docMk/>
            <pc:sldMk cId="2347553796" sldId="289"/>
            <ac:spMk id="12" creationId="{70FE73CB-0031-9BB2-1E7E-A023DF8373C2}"/>
          </ac:spMkLst>
        </pc:spChg>
        <pc:spChg chg="del">
          <ac:chgData name="Yifan Jiang" userId="S::yifanj@uchicago.edu::bb48f0ef-307d-4e33-af26-a43b581ca0b2" providerId="AD" clId="Web-{C819CC61-146F-552A-BE61-8144E8BE9CA0}" dt="2022-05-26T06:58:57.353" v="438"/>
          <ac:spMkLst>
            <pc:docMk/>
            <pc:sldMk cId="2347553796" sldId="289"/>
            <ac:spMk id="15" creationId="{CD000661-F1FA-9F1F-D115-CC4237B28A85}"/>
          </ac:spMkLst>
        </pc:spChg>
        <pc:spChg chg="add mod">
          <ac:chgData name="Yifan Jiang" userId="S::yifanj@uchicago.edu::bb48f0ef-307d-4e33-af26-a43b581ca0b2" providerId="AD" clId="Web-{C819CC61-146F-552A-BE61-8144E8BE9CA0}" dt="2022-05-26T10:55:00.900" v="1670" actId="20577"/>
          <ac:spMkLst>
            <pc:docMk/>
            <pc:sldMk cId="2347553796" sldId="289"/>
            <ac:spMk id="17" creationId="{4C499A60-6505-7D6D-98A9-3DEF6B86531E}"/>
          </ac:spMkLst>
        </pc:spChg>
        <pc:spChg chg="add mod">
          <ac:chgData name="Yifan Jiang" userId="S::yifanj@uchicago.edu::bb48f0ef-307d-4e33-af26-a43b581ca0b2" providerId="AD" clId="Web-{C819CC61-146F-552A-BE61-8144E8BE9CA0}" dt="2022-05-26T07:18:08.265" v="503" actId="1076"/>
          <ac:spMkLst>
            <pc:docMk/>
            <pc:sldMk cId="2347553796" sldId="289"/>
            <ac:spMk id="21" creationId="{C082BA25-100C-E190-427D-A1BAE8B46E70}"/>
          </ac:spMkLst>
        </pc:spChg>
        <pc:spChg chg="add mod">
          <ac:chgData name="Yifan Jiang" userId="S::yifanj@uchicago.edu::bb48f0ef-307d-4e33-af26-a43b581ca0b2" providerId="AD" clId="Web-{C819CC61-146F-552A-BE61-8144E8BE9CA0}" dt="2022-05-26T09:29:53.231" v="1096" actId="14100"/>
          <ac:spMkLst>
            <pc:docMk/>
            <pc:sldMk cId="2347553796" sldId="289"/>
            <ac:spMk id="26" creationId="{DD9EDA0F-D8A9-0ED8-956E-EEE39133BF58}"/>
          </ac:spMkLst>
        </pc:spChg>
        <pc:spChg chg="add mod">
          <ac:chgData name="Yifan Jiang" userId="S::yifanj@uchicago.edu::bb48f0ef-307d-4e33-af26-a43b581ca0b2" providerId="AD" clId="Web-{C819CC61-146F-552A-BE61-8144E8BE9CA0}" dt="2022-05-26T07:19:09.798" v="517" actId="20577"/>
          <ac:spMkLst>
            <pc:docMk/>
            <pc:sldMk cId="2347553796" sldId="289"/>
            <ac:spMk id="27" creationId="{EC0809F7-A142-F0FF-F028-26F32B017F1C}"/>
          </ac:spMkLst>
        </pc:spChg>
        <pc:picChg chg="add del mod">
          <ac:chgData name="Yifan Jiang" userId="S::yifanj@uchicago.edu::bb48f0ef-307d-4e33-af26-a43b581ca0b2" providerId="AD" clId="Web-{C819CC61-146F-552A-BE61-8144E8BE9CA0}" dt="2022-05-26T09:31:32.140" v="1111"/>
          <ac:picMkLst>
            <pc:docMk/>
            <pc:sldMk cId="2347553796" sldId="289"/>
            <ac:picMk id="4" creationId="{7856070E-BA21-863E-77B7-783E488FED46}"/>
          </ac:picMkLst>
        </pc:picChg>
        <pc:picChg chg="add del mod">
          <ac:chgData name="Yifan Jiang" userId="S::yifanj@uchicago.edu::bb48f0ef-307d-4e33-af26-a43b581ca0b2" providerId="AD" clId="Web-{C819CC61-146F-552A-BE61-8144E8BE9CA0}" dt="2022-05-26T07:14:46.840" v="469"/>
          <ac:picMkLst>
            <pc:docMk/>
            <pc:sldMk cId="2347553796" sldId="289"/>
            <ac:picMk id="4" creationId="{7870B7E9-E5A3-D565-BC6F-AE922AAC0D93}"/>
          </ac:picMkLst>
        </pc:picChg>
        <pc:picChg chg="add del mod">
          <ac:chgData name="Yifan Jiang" userId="S::yifanj@uchicago.edu::bb48f0ef-307d-4e33-af26-a43b581ca0b2" providerId="AD" clId="Web-{C819CC61-146F-552A-BE61-8144E8BE9CA0}" dt="2022-05-26T09:31:30.671" v="1110"/>
          <ac:picMkLst>
            <pc:docMk/>
            <pc:sldMk cId="2347553796" sldId="289"/>
            <ac:picMk id="5" creationId="{37EFFED6-4AB6-D4B6-04CC-19D419E499C5}"/>
          </ac:picMkLst>
        </pc:picChg>
        <pc:picChg chg="del">
          <ac:chgData name="Yifan Jiang" userId="S::yifanj@uchicago.edu::bb48f0ef-307d-4e33-af26-a43b581ca0b2" providerId="AD" clId="Web-{C819CC61-146F-552A-BE61-8144E8BE9CA0}" dt="2022-05-26T06:59:01.571" v="440"/>
          <ac:picMkLst>
            <pc:docMk/>
            <pc:sldMk cId="2347553796" sldId="289"/>
            <ac:picMk id="5" creationId="{C7DC6F92-34E5-5C03-0804-4AE80A29BF7A}"/>
          </ac:picMkLst>
        </pc:picChg>
        <pc:picChg chg="add mod">
          <ac:chgData name="Yifan Jiang" userId="S::yifanj@uchicago.edu::bb48f0ef-307d-4e33-af26-a43b581ca0b2" providerId="AD" clId="Web-{C819CC61-146F-552A-BE61-8144E8BE9CA0}" dt="2022-05-26T09:31:36.905" v="1113" actId="1076"/>
          <ac:picMkLst>
            <pc:docMk/>
            <pc:sldMk cId="2347553796" sldId="289"/>
            <ac:picMk id="6" creationId="{C27FD663-DE40-1DF6-A6EB-95147CC2203E}"/>
          </ac:picMkLst>
        </pc:picChg>
        <pc:picChg chg="add del mod">
          <ac:chgData name="Yifan Jiang" userId="S::yifanj@uchicago.edu::bb48f0ef-307d-4e33-af26-a43b581ca0b2" providerId="AD" clId="Web-{C819CC61-146F-552A-BE61-8144E8BE9CA0}" dt="2022-05-26T10:56:01.479" v="1691" actId="1076"/>
          <ac:picMkLst>
            <pc:docMk/>
            <pc:sldMk cId="2347553796" sldId="289"/>
            <ac:picMk id="7" creationId="{E53D0A64-873A-AF31-856E-90171FE8D50B}"/>
          </ac:picMkLst>
        </pc:picChg>
        <pc:picChg chg="del">
          <ac:chgData name="Yifan Jiang" userId="S::yifanj@uchicago.edu::bb48f0ef-307d-4e33-af26-a43b581ca0b2" providerId="AD" clId="Web-{C819CC61-146F-552A-BE61-8144E8BE9CA0}" dt="2022-05-26T06:53:29.409" v="354"/>
          <ac:picMkLst>
            <pc:docMk/>
            <pc:sldMk cId="2347553796" sldId="289"/>
            <ac:picMk id="10" creationId="{DF8392FE-8202-006F-F5E5-B5568F5C24EF}"/>
          </ac:picMkLst>
        </pc:picChg>
        <pc:picChg chg="add del mod">
          <ac:chgData name="Yifan Jiang" userId="S::yifanj@uchicago.edu::bb48f0ef-307d-4e33-af26-a43b581ca0b2" providerId="AD" clId="Web-{C819CC61-146F-552A-BE61-8144E8BE9CA0}" dt="2022-05-26T07:15:30.278" v="475"/>
          <ac:picMkLst>
            <pc:docMk/>
            <pc:sldMk cId="2347553796" sldId="289"/>
            <ac:picMk id="13" creationId="{DFD0B221-732E-2131-01BF-FE9B7E578FC1}"/>
          </ac:picMkLst>
        </pc:picChg>
        <pc:picChg chg="add mod">
          <ac:chgData name="Yifan Jiang" userId="S::yifanj@uchicago.edu::bb48f0ef-307d-4e33-af26-a43b581ca0b2" providerId="AD" clId="Web-{C819CC61-146F-552A-BE61-8144E8BE9CA0}" dt="2022-05-26T07:18:55.641" v="508" actId="1076"/>
          <ac:picMkLst>
            <pc:docMk/>
            <pc:sldMk cId="2347553796" sldId="289"/>
            <ac:picMk id="14" creationId="{89128AF4-81FC-BCFB-D59E-6E54C469976C}"/>
          </ac:picMkLst>
        </pc:picChg>
        <pc:picChg chg="add mod">
          <ac:chgData name="Yifan Jiang" userId="S::yifanj@uchicago.edu::bb48f0ef-307d-4e33-af26-a43b581ca0b2" providerId="AD" clId="Web-{C819CC61-146F-552A-BE61-8144E8BE9CA0}" dt="2022-05-26T07:18:08.234" v="499" actId="1076"/>
          <ac:picMkLst>
            <pc:docMk/>
            <pc:sldMk cId="2347553796" sldId="289"/>
            <ac:picMk id="16" creationId="{E5445A59-4BE5-C13F-15FF-D3FB4FCC8521}"/>
          </ac:picMkLst>
        </pc:picChg>
        <pc:picChg chg="del">
          <ac:chgData name="Yifan Jiang" userId="S::yifanj@uchicago.edu::bb48f0ef-307d-4e33-af26-a43b581ca0b2" providerId="AD" clId="Web-{C819CC61-146F-552A-BE61-8144E8BE9CA0}" dt="2022-05-26T06:58:55.290" v="437"/>
          <ac:picMkLst>
            <pc:docMk/>
            <pc:sldMk cId="2347553796" sldId="289"/>
            <ac:picMk id="17" creationId="{C4238A59-60FE-D9B6-3462-6733F4900257}"/>
          </ac:picMkLst>
        </pc:picChg>
        <pc:picChg chg="del">
          <ac:chgData name="Yifan Jiang" userId="S::yifanj@uchicago.edu::bb48f0ef-307d-4e33-af26-a43b581ca0b2" providerId="AD" clId="Web-{C819CC61-146F-552A-BE61-8144E8BE9CA0}" dt="2022-05-26T06:53:39.050" v="358"/>
          <ac:picMkLst>
            <pc:docMk/>
            <pc:sldMk cId="2347553796" sldId="289"/>
            <ac:picMk id="19" creationId="{2120B248-4A02-CBDE-2E41-E01C2CA34628}"/>
          </ac:picMkLst>
        </pc:picChg>
        <pc:picChg chg="add mod">
          <ac:chgData name="Yifan Jiang" userId="S::yifanj@uchicago.edu::bb48f0ef-307d-4e33-af26-a43b581ca0b2" providerId="AD" clId="Web-{C819CC61-146F-552A-BE61-8144E8BE9CA0}" dt="2022-05-26T07:18:08.234" v="500" actId="1076"/>
          <ac:picMkLst>
            <pc:docMk/>
            <pc:sldMk cId="2347553796" sldId="289"/>
            <ac:picMk id="20" creationId="{E6EFE975-36BE-47B9-FDB4-3E80F56AABCC}"/>
          </ac:picMkLst>
        </pc:picChg>
        <pc:picChg chg="add mod">
          <ac:chgData name="Yifan Jiang" userId="S::yifanj@uchicago.edu::bb48f0ef-307d-4e33-af26-a43b581ca0b2" providerId="AD" clId="Web-{C819CC61-146F-552A-BE61-8144E8BE9CA0}" dt="2022-05-26T09:30:18.232" v="1102" actId="14100"/>
          <ac:picMkLst>
            <pc:docMk/>
            <pc:sldMk cId="2347553796" sldId="289"/>
            <ac:picMk id="22" creationId="{B33AA392-7F67-3FF5-DEAB-BD62D31030D8}"/>
          </ac:picMkLst>
        </pc:picChg>
      </pc:sldChg>
      <pc:sldChg chg="delSp modSp add del replId">
        <pc:chgData name="Yifan Jiang" userId="S::yifanj@uchicago.edu::bb48f0ef-307d-4e33-af26-a43b581ca0b2" providerId="AD" clId="Web-{C819CC61-146F-552A-BE61-8144E8BE9CA0}" dt="2022-05-26T08:14:50.396" v="702"/>
        <pc:sldMkLst>
          <pc:docMk/>
          <pc:sldMk cId="1609550970" sldId="290"/>
        </pc:sldMkLst>
        <pc:spChg chg="mod">
          <ac:chgData name="Yifan Jiang" userId="S::yifanj@uchicago.edu::bb48f0ef-307d-4e33-af26-a43b581ca0b2" providerId="AD" clId="Web-{C819CC61-146F-552A-BE61-8144E8BE9CA0}" dt="2022-05-26T08:13:19.378" v="676" actId="20577"/>
          <ac:spMkLst>
            <pc:docMk/>
            <pc:sldMk cId="1609550970" sldId="290"/>
            <ac:spMk id="10" creationId="{D8A4B6B7-0939-A630-AEA9-FC7361CCE5BC}"/>
          </ac:spMkLst>
        </pc:spChg>
        <pc:spChg chg="del">
          <ac:chgData name="Yifan Jiang" userId="S::yifanj@uchicago.edu::bb48f0ef-307d-4e33-af26-a43b581ca0b2" providerId="AD" clId="Web-{C819CC61-146F-552A-BE61-8144E8BE9CA0}" dt="2022-05-26T08:13:11.878" v="672"/>
          <ac:spMkLst>
            <pc:docMk/>
            <pc:sldMk cId="1609550970" sldId="290"/>
            <ac:spMk id="16" creationId="{8014F914-36E5-56E8-37D5-409730E485BA}"/>
          </ac:spMkLst>
        </pc:spChg>
        <pc:picChg chg="del">
          <ac:chgData name="Yifan Jiang" userId="S::yifanj@uchicago.edu::bb48f0ef-307d-4e33-af26-a43b581ca0b2" providerId="AD" clId="Web-{C819CC61-146F-552A-BE61-8144E8BE9CA0}" dt="2022-05-26T08:13:13.237" v="673"/>
          <ac:picMkLst>
            <pc:docMk/>
            <pc:sldMk cId="1609550970" sldId="290"/>
            <ac:picMk id="6" creationId="{ED61AC6F-6FF1-B03D-6245-7CA219D15864}"/>
          </ac:picMkLst>
        </pc:picChg>
        <pc:picChg chg="del">
          <ac:chgData name="Yifan Jiang" userId="S::yifanj@uchicago.edu::bb48f0ef-307d-4e33-af26-a43b581ca0b2" providerId="AD" clId="Web-{C819CC61-146F-552A-BE61-8144E8BE9CA0}" dt="2022-05-26T08:13:10.237" v="671"/>
          <ac:picMkLst>
            <pc:docMk/>
            <pc:sldMk cId="1609550970" sldId="290"/>
            <ac:picMk id="7" creationId="{60CDB204-226D-5FDC-C525-5B223AD39ECB}"/>
          </ac:picMkLst>
        </pc:picChg>
      </pc:sldChg>
      <pc:sldChg chg="add del replId">
        <pc:chgData name="Yifan Jiang" userId="S::yifanj@uchicago.edu::bb48f0ef-307d-4e33-af26-a43b581ca0b2" providerId="AD" clId="Web-{C819CC61-146F-552A-BE61-8144E8BE9CA0}" dt="2022-05-26T07:14:50.902" v="471"/>
        <pc:sldMkLst>
          <pc:docMk/>
          <pc:sldMk cId="3016570920" sldId="290"/>
        </pc:sldMkLst>
      </pc:sldChg>
      <pc:sldChg chg="modSp add del replId">
        <pc:chgData name="Yifan Jiang" userId="S::yifanj@uchicago.edu::bb48f0ef-307d-4e33-af26-a43b581ca0b2" providerId="AD" clId="Web-{C819CC61-146F-552A-BE61-8144E8BE9CA0}" dt="2022-05-26T08:14:41.224" v="700"/>
        <pc:sldMkLst>
          <pc:docMk/>
          <pc:sldMk cId="1499703322" sldId="291"/>
        </pc:sldMkLst>
        <pc:spChg chg="mod">
          <ac:chgData name="Yifan Jiang" userId="S::yifanj@uchicago.edu::bb48f0ef-307d-4e33-af26-a43b581ca0b2" providerId="AD" clId="Web-{C819CC61-146F-552A-BE61-8144E8BE9CA0}" dt="2022-05-26T08:13:56.394" v="679" actId="20577"/>
          <ac:spMkLst>
            <pc:docMk/>
            <pc:sldMk cId="1499703322" sldId="291"/>
            <ac:spMk id="10" creationId="{D8A4B6B7-0939-A630-AEA9-FC7361CCE5BC}"/>
          </ac:spMkLst>
        </pc:spChg>
      </pc:sldChg>
      <pc:sldChg chg="add del replId">
        <pc:chgData name="Yifan Jiang" userId="S::yifanj@uchicago.edu::bb48f0ef-307d-4e33-af26-a43b581ca0b2" providerId="AD" clId="Web-{C819CC61-146F-552A-BE61-8144E8BE9CA0}" dt="2022-05-26T08:14:46.333" v="701"/>
        <pc:sldMkLst>
          <pc:docMk/>
          <pc:sldMk cId="2210874055" sldId="292"/>
        </pc:sldMkLst>
      </pc:sldChg>
      <pc:sldChg chg="addSp delSp modSp add ord replId">
        <pc:chgData name="Yifan Jiang" userId="S::yifanj@uchicago.edu::bb48f0ef-307d-4e33-af26-a43b581ca0b2" providerId="AD" clId="Web-{C819CC61-146F-552A-BE61-8144E8BE9CA0}" dt="2022-05-26T10:54:03.961" v="1647"/>
        <pc:sldMkLst>
          <pc:docMk/>
          <pc:sldMk cId="2539957870" sldId="293"/>
        </pc:sldMkLst>
        <pc:spChg chg="mod">
          <ac:chgData name="Yifan Jiang" userId="S::yifanj@uchicago.edu::bb48f0ef-307d-4e33-af26-a43b581ca0b2" providerId="AD" clId="Web-{C819CC61-146F-552A-BE61-8144E8BE9CA0}" dt="2022-05-26T08:14:31.567" v="698" actId="14100"/>
          <ac:spMkLst>
            <pc:docMk/>
            <pc:sldMk cId="2539957870" sldId="293"/>
            <ac:spMk id="2" creationId="{488C129D-DCFE-8699-9B54-CC5E0C893314}"/>
          </ac:spMkLst>
        </pc:spChg>
        <pc:spChg chg="add del">
          <ac:chgData name="Yifan Jiang" userId="S::yifanj@uchicago.edu::bb48f0ef-307d-4e33-af26-a43b581ca0b2" providerId="AD" clId="Web-{C819CC61-146F-552A-BE61-8144E8BE9CA0}" dt="2022-05-26T10:54:03.602" v="1646"/>
          <ac:spMkLst>
            <pc:docMk/>
            <pc:sldMk cId="2539957870" sldId="293"/>
            <ac:spMk id="6" creationId="{705DEF82-304F-8765-8897-D68DCF30BFC7}"/>
          </ac:spMkLst>
        </pc:spChg>
        <pc:spChg chg="del">
          <ac:chgData name="Yifan Jiang" userId="S::yifanj@uchicago.edu::bb48f0ef-307d-4e33-af26-a43b581ca0b2" providerId="AD" clId="Web-{C819CC61-146F-552A-BE61-8144E8BE9CA0}" dt="2022-05-26T08:43:51.735" v="808"/>
          <ac:spMkLst>
            <pc:docMk/>
            <pc:sldMk cId="2539957870" sldId="293"/>
            <ac:spMk id="6" creationId="{EE2CC7B9-7A1D-0378-5540-5525D67ED09D}"/>
          </ac:spMkLst>
        </pc:spChg>
        <pc:spChg chg="mod">
          <ac:chgData name="Yifan Jiang" userId="S::yifanj@uchicago.edu::bb48f0ef-307d-4e33-af26-a43b581ca0b2" providerId="AD" clId="Web-{C819CC61-146F-552A-BE61-8144E8BE9CA0}" dt="2022-05-26T08:44:53.221" v="835" actId="20577"/>
          <ac:spMkLst>
            <pc:docMk/>
            <pc:sldMk cId="2539957870" sldId="293"/>
            <ac:spMk id="7" creationId="{FC6708C3-505F-A764-BE26-F9A8D1D09A08}"/>
          </ac:spMkLst>
        </pc:spChg>
        <pc:spChg chg="mod">
          <ac:chgData name="Yifan Jiang" userId="S::yifanj@uchicago.edu::bb48f0ef-307d-4e33-af26-a43b581ca0b2" providerId="AD" clId="Web-{C819CC61-146F-552A-BE61-8144E8BE9CA0}" dt="2022-05-26T08:43:39.016" v="805" actId="20577"/>
          <ac:spMkLst>
            <pc:docMk/>
            <pc:sldMk cId="2539957870" sldId="293"/>
            <ac:spMk id="8" creationId="{FA5EDD99-869C-9A7C-1B34-7CFF07BF0A9B}"/>
          </ac:spMkLst>
        </pc:spChg>
        <pc:spChg chg="mod">
          <ac:chgData name="Yifan Jiang" userId="S::yifanj@uchicago.edu::bb48f0ef-307d-4e33-af26-a43b581ca0b2" providerId="AD" clId="Web-{C819CC61-146F-552A-BE61-8144E8BE9CA0}" dt="2022-05-26T08:43:28.140" v="800"/>
          <ac:spMkLst>
            <pc:docMk/>
            <pc:sldMk cId="2539957870" sldId="293"/>
            <ac:spMk id="9" creationId="{381F2E7C-FE63-67CD-2CEF-F7069325AF2A}"/>
          </ac:spMkLst>
        </pc:spChg>
        <pc:spChg chg="add del">
          <ac:chgData name="Yifan Jiang" userId="S::yifanj@uchicago.edu::bb48f0ef-307d-4e33-af26-a43b581ca0b2" providerId="AD" clId="Web-{C819CC61-146F-552A-BE61-8144E8BE9CA0}" dt="2022-05-26T10:54:01.133" v="1645"/>
          <ac:spMkLst>
            <pc:docMk/>
            <pc:sldMk cId="2539957870" sldId="293"/>
            <ac:spMk id="10" creationId="{A05A7AFF-C664-7AD7-FBFD-1C0F97CD142B}"/>
          </ac:spMkLst>
        </pc:spChg>
        <pc:spChg chg="del">
          <ac:chgData name="Yifan Jiang" userId="S::yifanj@uchicago.edu::bb48f0ef-307d-4e33-af26-a43b581ca0b2" providerId="AD" clId="Web-{C819CC61-146F-552A-BE61-8144E8BE9CA0}" dt="2022-05-26T08:43:50.078" v="807"/>
          <ac:spMkLst>
            <pc:docMk/>
            <pc:sldMk cId="2539957870" sldId="293"/>
            <ac:spMk id="11" creationId="{62AECEDC-D51D-B8AF-8489-7449EC40C86D}"/>
          </ac:spMkLst>
        </pc:spChg>
        <pc:spChg chg="add">
          <ac:chgData name="Yifan Jiang" userId="S::yifanj@uchicago.edu::bb48f0ef-307d-4e33-af26-a43b581ca0b2" providerId="AD" clId="Web-{C819CC61-146F-552A-BE61-8144E8BE9CA0}" dt="2022-05-26T10:54:03.961" v="1647"/>
          <ac:spMkLst>
            <pc:docMk/>
            <pc:sldMk cId="2539957870" sldId="293"/>
            <ac:spMk id="12" creationId="{A2B440C4-C7D0-FDD1-2B87-BF403C3F9C57}"/>
          </ac:spMkLst>
        </pc:spChg>
        <pc:spChg chg="del">
          <ac:chgData name="Yifan Jiang" userId="S::yifanj@uchicago.edu::bb48f0ef-307d-4e33-af26-a43b581ca0b2" providerId="AD" clId="Web-{C819CC61-146F-552A-BE61-8144E8BE9CA0}" dt="2022-05-26T08:43:53.157" v="809"/>
          <ac:spMkLst>
            <pc:docMk/>
            <pc:sldMk cId="2539957870" sldId="293"/>
            <ac:spMk id="15" creationId="{CD000661-F1FA-9F1F-D115-CC4237B28A85}"/>
          </ac:spMkLst>
        </pc:spChg>
        <pc:picChg chg="add mod">
          <ac:chgData name="Yifan Jiang" userId="S::yifanj@uchicago.edu::bb48f0ef-307d-4e33-af26-a43b581ca0b2" providerId="AD" clId="Web-{C819CC61-146F-552A-BE61-8144E8BE9CA0}" dt="2022-05-26T10:53:01.819" v="1632" actId="1076"/>
          <ac:picMkLst>
            <pc:docMk/>
            <pc:sldMk cId="2539957870" sldId="293"/>
            <ac:picMk id="4" creationId="{0952EECE-E86B-A183-139F-4471D08C5C6A}"/>
          </ac:picMkLst>
        </pc:picChg>
        <pc:picChg chg="add del">
          <ac:chgData name="Yifan Jiang" userId="S::yifanj@uchicago.edu::bb48f0ef-307d-4e33-af26-a43b581ca0b2" providerId="AD" clId="Web-{C819CC61-146F-552A-BE61-8144E8BE9CA0}" dt="2022-05-26T10:52:56.444" v="1630"/>
          <ac:picMkLst>
            <pc:docMk/>
            <pc:sldMk cId="2539957870" sldId="293"/>
            <ac:picMk id="5" creationId="{71373B5A-0909-8072-FA05-25D276840AEE}"/>
          </ac:picMkLst>
        </pc:picChg>
        <pc:picChg chg="del">
          <ac:chgData name="Yifan Jiang" userId="S::yifanj@uchicago.edu::bb48f0ef-307d-4e33-af26-a43b581ca0b2" providerId="AD" clId="Web-{C819CC61-146F-552A-BE61-8144E8BE9CA0}" dt="2022-05-26T08:43:48.782" v="806"/>
          <ac:picMkLst>
            <pc:docMk/>
            <pc:sldMk cId="2539957870" sldId="293"/>
            <ac:picMk id="5" creationId="{C7DC6F92-34E5-5C03-0804-4AE80A29BF7A}"/>
          </ac:picMkLst>
        </pc:picChg>
        <pc:picChg chg="del">
          <ac:chgData name="Yifan Jiang" userId="S::yifanj@uchicago.edu::bb48f0ef-307d-4e33-af26-a43b581ca0b2" providerId="AD" clId="Web-{C819CC61-146F-552A-BE61-8144E8BE9CA0}" dt="2022-05-26T08:44:23.110" v="814"/>
          <ac:picMkLst>
            <pc:docMk/>
            <pc:sldMk cId="2539957870" sldId="293"/>
            <ac:picMk id="10" creationId="{DF8392FE-8202-006F-F5E5-B5568F5C24EF}"/>
          </ac:picMkLst>
        </pc:picChg>
        <pc:picChg chg="del">
          <ac:chgData name="Yifan Jiang" userId="S::yifanj@uchicago.edu::bb48f0ef-307d-4e33-af26-a43b581ca0b2" providerId="AD" clId="Web-{C819CC61-146F-552A-BE61-8144E8BE9CA0}" dt="2022-05-26T08:44:00.954" v="810"/>
          <ac:picMkLst>
            <pc:docMk/>
            <pc:sldMk cId="2539957870" sldId="293"/>
            <ac:picMk id="17" creationId="{C4238A59-60FE-D9B6-3462-6733F4900257}"/>
          </ac:picMkLst>
        </pc:picChg>
        <pc:picChg chg="del">
          <ac:chgData name="Yifan Jiang" userId="S::yifanj@uchicago.edu::bb48f0ef-307d-4e33-af26-a43b581ca0b2" providerId="AD" clId="Web-{C819CC61-146F-552A-BE61-8144E8BE9CA0}" dt="2022-05-26T08:44:02.141" v="811"/>
          <ac:picMkLst>
            <pc:docMk/>
            <pc:sldMk cId="2539957870" sldId="293"/>
            <ac:picMk id="19" creationId="{2120B248-4A02-CBDE-2E41-E01C2CA34628}"/>
          </ac:picMkLst>
        </pc:picChg>
      </pc:sldChg>
      <pc:sldChg chg="addSp delSp modSp add replId modNotes">
        <pc:chgData name="Yifan Jiang" userId="S::yifanj@uchicago.edu::bb48f0ef-307d-4e33-af26-a43b581ca0b2" providerId="AD" clId="Web-{C819CC61-146F-552A-BE61-8144E8BE9CA0}" dt="2022-05-26T10:58:03.701" v="1750" actId="1076"/>
        <pc:sldMkLst>
          <pc:docMk/>
          <pc:sldMk cId="3079041838" sldId="294"/>
        </pc:sldMkLst>
        <pc:spChg chg="mod">
          <ac:chgData name="Yifan Jiang" userId="S::yifanj@uchicago.edu::bb48f0ef-307d-4e33-af26-a43b581ca0b2" providerId="AD" clId="Web-{C819CC61-146F-552A-BE61-8144E8BE9CA0}" dt="2022-05-26T08:15:34.397" v="708" actId="20577"/>
          <ac:spMkLst>
            <pc:docMk/>
            <pc:sldMk cId="3079041838" sldId="294"/>
            <ac:spMk id="2" creationId="{488C129D-DCFE-8699-9B54-CC5E0C893314}"/>
          </ac:spMkLst>
        </pc:spChg>
        <pc:spChg chg="add mod">
          <ac:chgData name="Yifan Jiang" userId="S::yifanj@uchicago.edu::bb48f0ef-307d-4e33-af26-a43b581ca0b2" providerId="AD" clId="Web-{C819CC61-146F-552A-BE61-8144E8BE9CA0}" dt="2022-05-26T10:58:00.529" v="1740" actId="1076"/>
          <ac:spMkLst>
            <pc:docMk/>
            <pc:sldMk cId="3079041838" sldId="294"/>
            <ac:spMk id="4" creationId="{A204E518-26FC-8854-B05C-BC41CD6A49B3}"/>
          </ac:spMkLst>
        </pc:spChg>
        <pc:spChg chg="del">
          <ac:chgData name="Yifan Jiang" userId="S::yifanj@uchicago.edu::bb48f0ef-307d-4e33-af26-a43b581ca0b2" providerId="AD" clId="Web-{C819CC61-146F-552A-BE61-8144E8BE9CA0}" dt="2022-05-26T08:46:07.800" v="840"/>
          <ac:spMkLst>
            <pc:docMk/>
            <pc:sldMk cId="3079041838" sldId="294"/>
            <ac:spMk id="6" creationId="{EE2CC7B9-7A1D-0378-5540-5525D67ED09D}"/>
          </ac:spMkLst>
        </pc:spChg>
        <pc:spChg chg="mod">
          <ac:chgData name="Yifan Jiang" userId="S::yifanj@uchicago.edu::bb48f0ef-307d-4e33-af26-a43b581ca0b2" providerId="AD" clId="Web-{C819CC61-146F-552A-BE61-8144E8BE9CA0}" dt="2022-05-26T08:47:11.521" v="858" actId="20577"/>
          <ac:spMkLst>
            <pc:docMk/>
            <pc:sldMk cId="3079041838" sldId="294"/>
            <ac:spMk id="7" creationId="{FC6708C3-505F-A764-BE26-F9A8D1D09A08}"/>
          </ac:spMkLst>
        </pc:spChg>
        <pc:spChg chg="del">
          <ac:chgData name="Yifan Jiang" userId="S::yifanj@uchicago.edu::bb48f0ef-307d-4e33-af26-a43b581ca0b2" providerId="AD" clId="Web-{C819CC61-146F-552A-BE61-8144E8BE9CA0}" dt="2022-05-26T08:46:03.378" v="836"/>
          <ac:spMkLst>
            <pc:docMk/>
            <pc:sldMk cId="3079041838" sldId="294"/>
            <ac:spMk id="8" creationId="{FA5EDD99-869C-9A7C-1B34-7CFF07BF0A9B}"/>
          </ac:spMkLst>
        </pc:spChg>
        <pc:spChg chg="mod">
          <ac:chgData name="Yifan Jiang" userId="S::yifanj@uchicago.edu::bb48f0ef-307d-4e33-af26-a43b581ca0b2" providerId="AD" clId="Web-{C819CC61-146F-552A-BE61-8144E8BE9CA0}" dt="2022-05-26T10:58:00.529" v="1739" actId="1076"/>
          <ac:spMkLst>
            <pc:docMk/>
            <pc:sldMk cId="3079041838" sldId="294"/>
            <ac:spMk id="9" creationId="{381F2E7C-FE63-67CD-2CEF-F7069325AF2A}"/>
          </ac:spMkLst>
        </pc:spChg>
        <pc:spChg chg="del">
          <ac:chgData name="Yifan Jiang" userId="S::yifanj@uchicago.edu::bb48f0ef-307d-4e33-af26-a43b581ca0b2" providerId="AD" clId="Web-{C819CC61-146F-552A-BE61-8144E8BE9CA0}" dt="2022-05-26T08:46:10.410" v="842"/>
          <ac:spMkLst>
            <pc:docMk/>
            <pc:sldMk cId="3079041838" sldId="294"/>
            <ac:spMk id="11" creationId="{62AECEDC-D51D-B8AF-8489-7449EC40C86D}"/>
          </ac:spMkLst>
        </pc:spChg>
        <pc:spChg chg="add del mod">
          <ac:chgData name="Yifan Jiang" userId="S::yifanj@uchicago.edu::bb48f0ef-307d-4e33-af26-a43b581ca0b2" providerId="AD" clId="Web-{C819CC61-146F-552A-BE61-8144E8BE9CA0}" dt="2022-05-26T10:53:33.507" v="1636"/>
          <ac:spMkLst>
            <pc:docMk/>
            <pc:sldMk cId="3079041838" sldId="294"/>
            <ac:spMk id="14" creationId="{904FBE99-D3BE-C5A9-753F-25A2CFF8BE2C}"/>
          </ac:spMkLst>
        </pc:spChg>
        <pc:spChg chg="add mod">
          <ac:chgData name="Yifan Jiang" userId="S::yifanj@uchicago.edu::bb48f0ef-307d-4e33-af26-a43b581ca0b2" providerId="AD" clId="Web-{C819CC61-146F-552A-BE61-8144E8BE9CA0}" dt="2022-05-26T10:58:00.560" v="1742" actId="1076"/>
          <ac:spMkLst>
            <pc:docMk/>
            <pc:sldMk cId="3079041838" sldId="294"/>
            <ac:spMk id="15" creationId="{BBBD8847-C761-F83B-97A0-BCEEEBEDDC1F}"/>
          </ac:spMkLst>
        </pc:spChg>
        <pc:spChg chg="del">
          <ac:chgData name="Yifan Jiang" userId="S::yifanj@uchicago.edu::bb48f0ef-307d-4e33-af26-a43b581ca0b2" providerId="AD" clId="Web-{C819CC61-146F-552A-BE61-8144E8BE9CA0}" dt="2022-05-26T08:46:06.566" v="839"/>
          <ac:spMkLst>
            <pc:docMk/>
            <pc:sldMk cId="3079041838" sldId="294"/>
            <ac:spMk id="15" creationId="{CD000661-F1FA-9F1F-D115-CC4237B28A85}"/>
          </ac:spMkLst>
        </pc:spChg>
        <pc:spChg chg="add mod">
          <ac:chgData name="Yifan Jiang" userId="S::yifanj@uchicago.edu::bb48f0ef-307d-4e33-af26-a43b581ca0b2" providerId="AD" clId="Web-{C819CC61-146F-552A-BE61-8144E8BE9CA0}" dt="2022-05-26T10:58:03.701" v="1748" actId="1076"/>
          <ac:spMkLst>
            <pc:docMk/>
            <pc:sldMk cId="3079041838" sldId="294"/>
            <ac:spMk id="18" creationId="{25603FA0-E753-885F-035F-0948F5D88071}"/>
          </ac:spMkLst>
        </pc:spChg>
        <pc:spChg chg="add mod">
          <ac:chgData name="Yifan Jiang" userId="S::yifanj@uchicago.edu::bb48f0ef-307d-4e33-af26-a43b581ca0b2" providerId="AD" clId="Web-{C819CC61-146F-552A-BE61-8144E8BE9CA0}" dt="2022-05-26T10:58:03.701" v="1749" actId="1076"/>
          <ac:spMkLst>
            <pc:docMk/>
            <pc:sldMk cId="3079041838" sldId="294"/>
            <ac:spMk id="20" creationId="{E0FBABDB-A927-FBEF-9FDA-CE765B877169}"/>
          </ac:spMkLst>
        </pc:spChg>
        <pc:spChg chg="add mod">
          <ac:chgData name="Yifan Jiang" userId="S::yifanj@uchicago.edu::bb48f0ef-307d-4e33-af26-a43b581ca0b2" providerId="AD" clId="Web-{C819CC61-146F-552A-BE61-8144E8BE9CA0}" dt="2022-05-26T10:58:03.701" v="1750" actId="1076"/>
          <ac:spMkLst>
            <pc:docMk/>
            <pc:sldMk cId="3079041838" sldId="294"/>
            <ac:spMk id="22" creationId="{AD022688-528D-25CF-60EB-D4E4592500B8}"/>
          </ac:spMkLst>
        </pc:spChg>
        <pc:picChg chg="add mod">
          <ac:chgData name="Yifan Jiang" userId="S::yifanj@uchicago.edu::bb48f0ef-307d-4e33-af26-a43b581ca0b2" providerId="AD" clId="Web-{C819CC61-146F-552A-BE61-8144E8BE9CA0}" dt="2022-05-26T09:48:25.241" v="1138" actId="1076"/>
          <ac:picMkLst>
            <pc:docMk/>
            <pc:sldMk cId="3079041838" sldId="294"/>
            <ac:picMk id="5" creationId="{46BDDE89-B101-6C8A-1850-5D54C9900AA6}"/>
          </ac:picMkLst>
        </pc:picChg>
        <pc:picChg chg="del">
          <ac:chgData name="Yifan Jiang" userId="S::yifanj@uchicago.edu::bb48f0ef-307d-4e33-af26-a43b581ca0b2" providerId="AD" clId="Web-{C819CC61-146F-552A-BE61-8144E8BE9CA0}" dt="2022-05-26T08:46:08.816" v="841"/>
          <ac:picMkLst>
            <pc:docMk/>
            <pc:sldMk cId="3079041838" sldId="294"/>
            <ac:picMk id="5" creationId="{C7DC6F92-34E5-5C03-0804-4AE80A29BF7A}"/>
          </ac:picMkLst>
        </pc:picChg>
        <pc:picChg chg="add del">
          <ac:chgData name="Yifan Jiang" userId="S::yifanj@uchicago.edu::bb48f0ef-307d-4e33-af26-a43b581ca0b2" providerId="AD" clId="Web-{C819CC61-146F-552A-BE61-8144E8BE9CA0}" dt="2022-05-26T09:46:31.504" v="1117"/>
          <ac:picMkLst>
            <pc:docMk/>
            <pc:sldMk cId="3079041838" sldId="294"/>
            <ac:picMk id="6" creationId="{12EFECAE-B6DB-DE83-DEC5-6CC3AD17A08F}"/>
          </ac:picMkLst>
        </pc:picChg>
        <pc:picChg chg="add del mod">
          <ac:chgData name="Yifan Jiang" userId="S::yifanj@uchicago.edu::bb48f0ef-307d-4e33-af26-a43b581ca0b2" providerId="AD" clId="Web-{C819CC61-146F-552A-BE61-8144E8BE9CA0}" dt="2022-05-26T09:48:20.272" v="1137"/>
          <ac:picMkLst>
            <pc:docMk/>
            <pc:sldMk cId="3079041838" sldId="294"/>
            <ac:picMk id="8" creationId="{CB4B0845-64DB-36C3-18E4-BC0671FEE1B8}"/>
          </ac:picMkLst>
        </pc:picChg>
        <pc:picChg chg="add del mod">
          <ac:chgData name="Yifan Jiang" userId="S::yifanj@uchicago.edu::bb48f0ef-307d-4e33-af26-a43b581ca0b2" providerId="AD" clId="Web-{C819CC61-146F-552A-BE61-8144E8BE9CA0}" dt="2022-05-26T10:42:20.695" v="1529"/>
          <ac:picMkLst>
            <pc:docMk/>
            <pc:sldMk cId="3079041838" sldId="294"/>
            <ac:picMk id="10" creationId="{0D791932-FB68-CAF9-C9B9-72A40C18F2EE}"/>
          </ac:picMkLst>
        </pc:picChg>
        <pc:picChg chg="del">
          <ac:chgData name="Yifan Jiang" userId="S::yifanj@uchicago.edu::bb48f0ef-307d-4e33-af26-a43b581ca0b2" providerId="AD" clId="Web-{C819CC61-146F-552A-BE61-8144E8BE9CA0}" dt="2022-05-26T08:44:20.579" v="813"/>
          <ac:picMkLst>
            <pc:docMk/>
            <pc:sldMk cId="3079041838" sldId="294"/>
            <ac:picMk id="10" creationId="{DF8392FE-8202-006F-F5E5-B5568F5C24EF}"/>
          </ac:picMkLst>
        </pc:picChg>
        <pc:picChg chg="add del">
          <ac:chgData name="Yifan Jiang" userId="S::yifanj@uchicago.edu::bb48f0ef-307d-4e33-af26-a43b581ca0b2" providerId="AD" clId="Web-{C819CC61-146F-552A-BE61-8144E8BE9CA0}" dt="2022-05-26T08:47:53.006" v="861"/>
          <ac:picMkLst>
            <pc:docMk/>
            <pc:sldMk cId="3079041838" sldId="294"/>
            <ac:picMk id="12" creationId="{130D1BE5-6A04-CBD2-A90D-C0BBF83294A0}"/>
          </ac:picMkLst>
        </pc:picChg>
        <pc:picChg chg="add mod">
          <ac:chgData name="Yifan Jiang" userId="S::yifanj@uchicago.edu::bb48f0ef-307d-4e33-af26-a43b581ca0b2" providerId="AD" clId="Web-{C819CC61-146F-552A-BE61-8144E8BE9CA0}" dt="2022-05-26T10:58:00.560" v="1741" actId="1076"/>
          <ac:picMkLst>
            <pc:docMk/>
            <pc:sldMk cId="3079041838" sldId="294"/>
            <ac:picMk id="12" creationId="{9E88D811-1782-56C3-CC6F-1537A22820C1}"/>
          </ac:picMkLst>
        </pc:picChg>
        <pc:picChg chg="add mod">
          <ac:chgData name="Yifan Jiang" userId="S::yifanj@uchicago.edu::bb48f0ef-307d-4e33-af26-a43b581ca0b2" providerId="AD" clId="Web-{C819CC61-146F-552A-BE61-8144E8BE9CA0}" dt="2022-05-26T10:58:03.685" v="1747" actId="1076"/>
          <ac:picMkLst>
            <pc:docMk/>
            <pc:sldMk cId="3079041838" sldId="294"/>
            <ac:picMk id="16" creationId="{95990520-C11A-F2EF-852B-2C8C6894AAD8}"/>
          </ac:picMkLst>
        </pc:picChg>
        <pc:picChg chg="del">
          <ac:chgData name="Yifan Jiang" userId="S::yifanj@uchicago.edu::bb48f0ef-307d-4e33-af26-a43b581ca0b2" providerId="AD" clId="Web-{C819CC61-146F-552A-BE61-8144E8BE9CA0}" dt="2022-05-26T08:46:04.800" v="838"/>
          <ac:picMkLst>
            <pc:docMk/>
            <pc:sldMk cId="3079041838" sldId="294"/>
            <ac:picMk id="17" creationId="{C4238A59-60FE-D9B6-3462-6733F4900257}"/>
          </ac:picMkLst>
        </pc:picChg>
        <pc:picChg chg="del">
          <ac:chgData name="Yifan Jiang" userId="S::yifanj@uchicago.edu::bb48f0ef-307d-4e33-af26-a43b581ca0b2" providerId="AD" clId="Web-{C819CC61-146F-552A-BE61-8144E8BE9CA0}" dt="2022-05-26T08:44:19.267" v="812"/>
          <ac:picMkLst>
            <pc:docMk/>
            <pc:sldMk cId="3079041838" sldId="294"/>
            <ac:picMk id="19" creationId="{2120B248-4A02-CBDE-2E41-E01C2CA34628}"/>
          </ac:picMkLst>
        </pc:picChg>
      </pc:sldChg>
      <pc:sldChg chg="add del replId">
        <pc:chgData name="Yifan Jiang" userId="S::yifanj@uchicago.edu::bb48f0ef-307d-4e33-af26-a43b581ca0b2" providerId="AD" clId="Web-{C819CC61-146F-552A-BE61-8144E8BE9CA0}" dt="2022-05-26T08:16:05.085" v="712"/>
        <pc:sldMkLst>
          <pc:docMk/>
          <pc:sldMk cId="470397035" sldId="295"/>
        </pc:sldMkLst>
      </pc:sldChg>
      <pc:sldChg chg="addSp delSp modSp add ord replId">
        <pc:chgData name="Yifan Jiang" userId="S::yifanj@uchicago.edu::bb48f0ef-307d-4e33-af26-a43b581ca0b2" providerId="AD" clId="Web-{C819CC61-146F-552A-BE61-8144E8BE9CA0}" dt="2022-05-26T10:46:30.888" v="1565" actId="1076"/>
        <pc:sldMkLst>
          <pc:docMk/>
          <pc:sldMk cId="3102684777" sldId="296"/>
        </pc:sldMkLst>
        <pc:spChg chg="mod">
          <ac:chgData name="Yifan Jiang" userId="S::yifanj@uchicago.edu::bb48f0ef-307d-4e33-af26-a43b581ca0b2" providerId="AD" clId="Web-{C819CC61-146F-552A-BE61-8144E8BE9CA0}" dt="2022-05-26T10:33:39.589" v="1490" actId="20577"/>
          <ac:spMkLst>
            <pc:docMk/>
            <pc:sldMk cId="3102684777" sldId="296"/>
            <ac:spMk id="2" creationId="{A0F6D6CE-4A3E-0B90-9693-F29A2B02069B}"/>
          </ac:spMkLst>
        </pc:spChg>
        <pc:spChg chg="del">
          <ac:chgData name="Yifan Jiang" userId="S::yifanj@uchicago.edu::bb48f0ef-307d-4e33-af26-a43b581ca0b2" providerId="AD" clId="Web-{C819CC61-146F-552A-BE61-8144E8BE9CA0}" dt="2022-05-26T08:16:26.883" v="729"/>
          <ac:spMkLst>
            <pc:docMk/>
            <pc:sldMk cId="3102684777" sldId="296"/>
            <ac:spMk id="5" creationId="{CBF9D03D-0703-964B-73C0-0E2D1CCA0C8C}"/>
          </ac:spMkLst>
        </pc:spChg>
        <pc:spChg chg="add mod">
          <ac:chgData name="Yifan Jiang" userId="S::yifanj@uchicago.edu::bb48f0ef-307d-4e33-af26-a43b581ca0b2" providerId="AD" clId="Web-{C819CC61-146F-552A-BE61-8144E8BE9CA0}" dt="2022-05-26T10:32:40.307" v="1465" actId="1076"/>
          <ac:spMkLst>
            <pc:docMk/>
            <pc:sldMk cId="3102684777" sldId="296"/>
            <ac:spMk id="5" creationId="{EEEDD45B-6A6C-5429-6D41-409E74257D84}"/>
          </ac:spMkLst>
        </pc:spChg>
        <pc:spChg chg="add del mod">
          <ac:chgData name="Yifan Jiang" userId="S::yifanj@uchicago.edu::bb48f0ef-307d-4e33-af26-a43b581ca0b2" providerId="AD" clId="Web-{C819CC61-146F-552A-BE61-8144E8BE9CA0}" dt="2022-05-26T08:16:43.789" v="732"/>
          <ac:spMkLst>
            <pc:docMk/>
            <pc:sldMk cId="3102684777" sldId="296"/>
            <ac:spMk id="6" creationId="{BBE3AC98-DF81-4807-D884-BF30E6F2E8FE}"/>
          </ac:spMkLst>
        </pc:spChg>
        <pc:spChg chg="add del mod">
          <ac:chgData name="Yifan Jiang" userId="S::yifanj@uchicago.edu::bb48f0ef-307d-4e33-af26-a43b581ca0b2" providerId="AD" clId="Web-{C819CC61-146F-552A-BE61-8144E8BE9CA0}" dt="2022-05-26T10:30:45.195" v="1426"/>
          <ac:spMkLst>
            <pc:docMk/>
            <pc:sldMk cId="3102684777" sldId="296"/>
            <ac:spMk id="7" creationId="{1BDC28A5-EF0A-C3A9-CA12-BC618448399A}"/>
          </ac:spMkLst>
        </pc:spChg>
        <pc:spChg chg="add mod">
          <ac:chgData name="Yifan Jiang" userId="S::yifanj@uchicago.edu::bb48f0ef-307d-4e33-af26-a43b581ca0b2" providerId="AD" clId="Web-{C819CC61-146F-552A-BE61-8144E8BE9CA0}" dt="2022-05-26T10:32:40.354" v="1470" actId="1076"/>
          <ac:spMkLst>
            <pc:docMk/>
            <pc:sldMk cId="3102684777" sldId="296"/>
            <ac:spMk id="8" creationId="{A6A9F1C7-703E-1ACA-0DFD-ABE3570416F3}"/>
          </ac:spMkLst>
        </pc:spChg>
        <pc:spChg chg="add mod">
          <ac:chgData name="Yifan Jiang" userId="S::yifanj@uchicago.edu::bb48f0ef-307d-4e33-af26-a43b581ca0b2" providerId="AD" clId="Web-{C819CC61-146F-552A-BE61-8144E8BE9CA0}" dt="2022-05-26T10:32:40.338" v="1467" actId="1076"/>
          <ac:spMkLst>
            <pc:docMk/>
            <pc:sldMk cId="3102684777" sldId="296"/>
            <ac:spMk id="10" creationId="{87DF0931-2F93-B372-67FF-3757C24C0D13}"/>
          </ac:spMkLst>
        </pc:spChg>
        <pc:spChg chg="del">
          <ac:chgData name="Yifan Jiang" userId="S::yifanj@uchicago.edu::bb48f0ef-307d-4e33-af26-a43b581ca0b2" providerId="AD" clId="Web-{C819CC61-146F-552A-BE61-8144E8BE9CA0}" dt="2022-05-26T08:16:24.461" v="727"/>
          <ac:spMkLst>
            <pc:docMk/>
            <pc:sldMk cId="3102684777" sldId="296"/>
            <ac:spMk id="11" creationId="{D0F2703D-64E1-10A2-5E5D-F0C6AA233B10}"/>
          </ac:spMkLst>
        </pc:spChg>
        <pc:spChg chg="add mod">
          <ac:chgData name="Yifan Jiang" userId="S::yifanj@uchicago.edu::bb48f0ef-307d-4e33-af26-a43b581ca0b2" providerId="AD" clId="Web-{C819CC61-146F-552A-BE61-8144E8BE9CA0}" dt="2022-05-26T10:32:40.338" v="1468" actId="1076"/>
          <ac:spMkLst>
            <pc:docMk/>
            <pc:sldMk cId="3102684777" sldId="296"/>
            <ac:spMk id="12" creationId="{93F6F9FB-0F3C-CE91-07B2-825C8C348A40}"/>
          </ac:spMkLst>
        </pc:spChg>
        <pc:spChg chg="del">
          <ac:chgData name="Yifan Jiang" userId="S::yifanj@uchicago.edu::bb48f0ef-307d-4e33-af26-a43b581ca0b2" providerId="AD" clId="Web-{C819CC61-146F-552A-BE61-8144E8BE9CA0}" dt="2022-05-26T08:17:08.540" v="739"/>
          <ac:spMkLst>
            <pc:docMk/>
            <pc:sldMk cId="3102684777" sldId="296"/>
            <ac:spMk id="14" creationId="{D13F3261-0FBE-56AC-647F-E8437EC508D6}"/>
          </ac:spMkLst>
        </pc:spChg>
        <pc:spChg chg="add mod">
          <ac:chgData name="Yifan Jiang" userId="S::yifanj@uchicago.edu::bb48f0ef-307d-4e33-af26-a43b581ca0b2" providerId="AD" clId="Web-{C819CC61-146F-552A-BE61-8144E8BE9CA0}" dt="2022-05-26T10:32:40.369" v="1472" actId="1076"/>
          <ac:spMkLst>
            <pc:docMk/>
            <pc:sldMk cId="3102684777" sldId="296"/>
            <ac:spMk id="16" creationId="{56130BAC-1432-E3BA-4750-94553A3AB701}"/>
          </ac:spMkLst>
        </pc:spChg>
        <pc:spChg chg="del">
          <ac:chgData name="Yifan Jiang" userId="S::yifanj@uchicago.edu::bb48f0ef-307d-4e33-af26-a43b581ca0b2" providerId="AD" clId="Web-{C819CC61-146F-552A-BE61-8144E8BE9CA0}" dt="2022-05-26T08:16:47.743" v="734"/>
          <ac:spMkLst>
            <pc:docMk/>
            <pc:sldMk cId="3102684777" sldId="296"/>
            <ac:spMk id="16" creationId="{FCEA4430-A3D6-0514-5347-3E97E98B2B5A}"/>
          </ac:spMkLst>
        </pc:spChg>
        <pc:spChg chg="del">
          <ac:chgData name="Yifan Jiang" userId="S::yifanj@uchicago.edu::bb48f0ef-307d-4e33-af26-a43b581ca0b2" providerId="AD" clId="Web-{C819CC61-146F-552A-BE61-8144E8BE9CA0}" dt="2022-05-26T08:16:21.133" v="725"/>
          <ac:spMkLst>
            <pc:docMk/>
            <pc:sldMk cId="3102684777" sldId="296"/>
            <ac:spMk id="17" creationId="{A3749D8A-2EF8-4043-0769-695B2F8EF7AF}"/>
          </ac:spMkLst>
        </pc:spChg>
        <pc:spChg chg="add mod">
          <ac:chgData name="Yifan Jiang" userId="S::yifanj@uchicago.edu::bb48f0ef-307d-4e33-af26-a43b581ca0b2" providerId="AD" clId="Web-{C819CC61-146F-552A-BE61-8144E8BE9CA0}" dt="2022-05-26T10:33:06.339" v="1477" actId="20577"/>
          <ac:spMkLst>
            <pc:docMk/>
            <pc:sldMk cId="3102684777" sldId="296"/>
            <ac:spMk id="18" creationId="{61F06842-8CF8-4CE3-2640-7A85F3D33758}"/>
          </ac:spMkLst>
        </pc:spChg>
        <pc:spChg chg="del mod">
          <ac:chgData name="Yifan Jiang" userId="S::yifanj@uchicago.edu::bb48f0ef-307d-4e33-af26-a43b581ca0b2" providerId="AD" clId="Web-{C819CC61-146F-552A-BE61-8144E8BE9CA0}" dt="2022-05-26T08:17:21.353" v="746"/>
          <ac:spMkLst>
            <pc:docMk/>
            <pc:sldMk cId="3102684777" sldId="296"/>
            <ac:spMk id="19" creationId="{DD05F277-816B-7637-B93B-7FA4CD5266D5}"/>
          </ac:spMkLst>
        </pc:spChg>
        <pc:spChg chg="del">
          <ac:chgData name="Yifan Jiang" userId="S::yifanj@uchicago.edu::bb48f0ef-307d-4e33-af26-a43b581ca0b2" providerId="AD" clId="Web-{C819CC61-146F-552A-BE61-8144E8BE9CA0}" dt="2022-05-26T08:16:22.914" v="726"/>
          <ac:spMkLst>
            <pc:docMk/>
            <pc:sldMk cId="3102684777" sldId="296"/>
            <ac:spMk id="22" creationId="{849D0F78-4DCC-475B-181D-A8D9DABD7E88}"/>
          </ac:spMkLst>
        </pc:spChg>
        <pc:spChg chg="del">
          <ac:chgData name="Yifan Jiang" userId="S::yifanj@uchicago.edu::bb48f0ef-307d-4e33-af26-a43b581ca0b2" providerId="AD" clId="Web-{C819CC61-146F-552A-BE61-8144E8BE9CA0}" dt="2022-05-26T08:17:04.899" v="737"/>
          <ac:spMkLst>
            <pc:docMk/>
            <pc:sldMk cId="3102684777" sldId="296"/>
            <ac:spMk id="23" creationId="{E85B034C-9131-D49E-8EB2-762356A0AEFB}"/>
          </ac:spMkLst>
        </pc:spChg>
        <pc:picChg chg="add mod">
          <ac:chgData name="Yifan Jiang" userId="S::yifanj@uchicago.edu::bb48f0ef-307d-4e33-af26-a43b581ca0b2" providerId="AD" clId="Web-{C819CC61-146F-552A-BE61-8144E8BE9CA0}" dt="2022-05-26T10:32:40.323" v="1466" actId="1076"/>
          <ac:picMkLst>
            <pc:docMk/>
            <pc:sldMk cId="3102684777" sldId="296"/>
            <ac:picMk id="3" creationId="{81628748-199A-8E18-17AD-AEC2F94EBF64}"/>
          </ac:picMkLst>
        </pc:picChg>
        <pc:picChg chg="del">
          <ac:chgData name="Yifan Jiang" userId="S::yifanj@uchicago.edu::bb48f0ef-307d-4e33-af26-a43b581ca0b2" providerId="AD" clId="Web-{C819CC61-146F-552A-BE61-8144E8BE9CA0}" dt="2022-05-26T08:16:25.148" v="728"/>
          <ac:picMkLst>
            <pc:docMk/>
            <pc:sldMk cId="3102684777" sldId="296"/>
            <ac:picMk id="4" creationId="{321B2285-80E4-4894-3CB7-62568CF3A2EF}"/>
          </ac:picMkLst>
        </pc:picChg>
        <pc:picChg chg="add mod">
          <ac:chgData name="Yifan Jiang" userId="S::yifanj@uchicago.edu::bb48f0ef-307d-4e33-af26-a43b581ca0b2" providerId="AD" clId="Web-{C819CC61-146F-552A-BE61-8144E8BE9CA0}" dt="2022-05-26T10:32:40.307" v="1464" actId="1076"/>
          <ac:picMkLst>
            <pc:docMk/>
            <pc:sldMk cId="3102684777" sldId="296"/>
            <ac:picMk id="4" creationId="{431D374B-9882-E651-8356-6C8FD7B0D76D}"/>
          </ac:picMkLst>
        </pc:picChg>
        <pc:picChg chg="add del mod">
          <ac:chgData name="Yifan Jiang" userId="S::yifanj@uchicago.edu::bb48f0ef-307d-4e33-af26-a43b581ca0b2" providerId="AD" clId="Web-{C819CC61-146F-552A-BE61-8144E8BE9CA0}" dt="2022-05-26T10:23:38.029" v="1343"/>
          <ac:picMkLst>
            <pc:docMk/>
            <pc:sldMk cId="3102684777" sldId="296"/>
            <ac:picMk id="6" creationId="{B2D22F6E-11A2-417F-0B50-8E7BD71A157A}"/>
          </ac:picMkLst>
        </pc:picChg>
        <pc:picChg chg="del">
          <ac:chgData name="Yifan Jiang" userId="S::yifanj@uchicago.edu::bb48f0ef-307d-4e33-af26-a43b581ca0b2" providerId="AD" clId="Web-{C819CC61-146F-552A-BE61-8144E8BE9CA0}" dt="2022-05-26T08:17:06.056" v="738"/>
          <ac:picMkLst>
            <pc:docMk/>
            <pc:sldMk cId="3102684777" sldId="296"/>
            <ac:picMk id="8" creationId="{7FF40AE9-6B25-AA7E-15FA-C1C201F40B68}"/>
          </ac:picMkLst>
        </pc:picChg>
        <pc:picChg chg="add del mod">
          <ac:chgData name="Yifan Jiang" userId="S::yifanj@uchicago.edu::bb48f0ef-307d-4e33-af26-a43b581ca0b2" providerId="AD" clId="Web-{C819CC61-146F-552A-BE61-8144E8BE9CA0}" dt="2022-05-26T10:25:56.220" v="1358"/>
          <ac:picMkLst>
            <pc:docMk/>
            <pc:sldMk cId="3102684777" sldId="296"/>
            <ac:picMk id="11" creationId="{0AAAABC7-2885-BC18-19C9-F3A73C4924E7}"/>
          </ac:picMkLst>
        </pc:picChg>
        <pc:picChg chg="add del mod">
          <ac:chgData name="Yifan Jiang" userId="S::yifanj@uchicago.edu::bb48f0ef-307d-4e33-af26-a43b581ca0b2" providerId="AD" clId="Web-{C819CC61-146F-552A-BE61-8144E8BE9CA0}" dt="2022-05-26T10:27:52.926" v="1367"/>
          <ac:picMkLst>
            <pc:docMk/>
            <pc:sldMk cId="3102684777" sldId="296"/>
            <ac:picMk id="13" creationId="{8477557C-5948-1949-0265-BEA767D08223}"/>
          </ac:picMkLst>
        </pc:picChg>
        <pc:picChg chg="del">
          <ac:chgData name="Yifan Jiang" userId="S::yifanj@uchicago.edu::bb48f0ef-307d-4e33-af26-a43b581ca0b2" providerId="AD" clId="Web-{C819CC61-146F-552A-BE61-8144E8BE9CA0}" dt="2022-05-26T08:16:44.821" v="733"/>
          <ac:picMkLst>
            <pc:docMk/>
            <pc:sldMk cId="3102684777" sldId="296"/>
            <ac:picMk id="13" creationId="{A3F5CD99-9D13-8AB1-ABD9-6CD64AE4FF9A}"/>
          </ac:picMkLst>
        </pc:picChg>
        <pc:picChg chg="add mod">
          <ac:chgData name="Yifan Jiang" userId="S::yifanj@uchicago.edu::bb48f0ef-307d-4e33-af26-a43b581ca0b2" providerId="AD" clId="Web-{C819CC61-146F-552A-BE61-8144E8BE9CA0}" dt="2022-05-26T10:32:40.354" v="1469" actId="1076"/>
          <ac:picMkLst>
            <pc:docMk/>
            <pc:sldMk cId="3102684777" sldId="296"/>
            <ac:picMk id="14" creationId="{9B906C88-3331-269F-B5C9-A162BF312E76}"/>
          </ac:picMkLst>
        </pc:picChg>
        <pc:picChg chg="del">
          <ac:chgData name="Yifan Jiang" userId="S::yifanj@uchicago.edu::bb48f0ef-307d-4e33-af26-a43b581ca0b2" providerId="AD" clId="Web-{C819CC61-146F-552A-BE61-8144E8BE9CA0}" dt="2022-05-26T08:17:11.165" v="740"/>
          <ac:picMkLst>
            <pc:docMk/>
            <pc:sldMk cId="3102684777" sldId="296"/>
            <ac:picMk id="15" creationId="{0C52F56C-051B-2E00-AD81-938D8B0BA907}"/>
          </ac:picMkLst>
        </pc:picChg>
        <pc:picChg chg="add del mod">
          <ac:chgData name="Yifan Jiang" userId="S::yifanj@uchicago.edu::bb48f0ef-307d-4e33-af26-a43b581ca0b2" providerId="AD" clId="Web-{C819CC61-146F-552A-BE61-8144E8BE9CA0}" dt="2022-05-26T10:45:08.449" v="1557"/>
          <ac:picMkLst>
            <pc:docMk/>
            <pc:sldMk cId="3102684777" sldId="296"/>
            <ac:picMk id="15" creationId="{25492C50-6FFD-094C-A098-1F913DA799E8}"/>
          </ac:picMkLst>
        </pc:picChg>
        <pc:picChg chg="add del mod">
          <ac:chgData name="Yifan Jiang" userId="S::yifanj@uchicago.edu::bb48f0ef-307d-4e33-af26-a43b581ca0b2" providerId="AD" clId="Web-{C819CC61-146F-552A-BE61-8144E8BE9CA0}" dt="2022-05-26T10:46:27.091" v="1564"/>
          <ac:picMkLst>
            <pc:docMk/>
            <pc:sldMk cId="3102684777" sldId="296"/>
            <ac:picMk id="17" creationId="{70EF4659-2774-2F96-68D3-C9DBE4972152}"/>
          </ac:picMkLst>
        </pc:picChg>
        <pc:picChg chg="add mod">
          <ac:chgData name="Yifan Jiang" userId="S::yifanj@uchicago.edu::bb48f0ef-307d-4e33-af26-a43b581ca0b2" providerId="AD" clId="Web-{C819CC61-146F-552A-BE61-8144E8BE9CA0}" dt="2022-05-26T10:45:27.886" v="1561" actId="1076"/>
          <ac:picMkLst>
            <pc:docMk/>
            <pc:sldMk cId="3102684777" sldId="296"/>
            <ac:picMk id="19" creationId="{3418510D-C1F1-A193-35DA-3D5570E4ADB1}"/>
          </ac:picMkLst>
        </pc:picChg>
        <pc:picChg chg="add mod">
          <ac:chgData name="Yifan Jiang" userId="S::yifanj@uchicago.edu::bb48f0ef-307d-4e33-af26-a43b581ca0b2" providerId="AD" clId="Web-{C819CC61-146F-552A-BE61-8144E8BE9CA0}" dt="2022-05-26T10:46:30.888" v="1565" actId="1076"/>
          <ac:picMkLst>
            <pc:docMk/>
            <pc:sldMk cId="3102684777" sldId="296"/>
            <ac:picMk id="20" creationId="{7B287784-9644-463C-EA20-A4EF4566C820}"/>
          </ac:picMkLst>
        </pc:picChg>
      </pc:sldChg>
      <pc:sldChg chg="addSp delSp modSp add del replId">
        <pc:chgData name="Yifan Jiang" userId="S::yifanj@uchicago.edu::bb48f0ef-307d-4e33-af26-a43b581ca0b2" providerId="AD" clId="Web-{C819CC61-146F-552A-BE61-8144E8BE9CA0}" dt="2022-05-26T08:19:24.262" v="775"/>
        <pc:sldMkLst>
          <pc:docMk/>
          <pc:sldMk cId="2229438577" sldId="297"/>
        </pc:sldMkLst>
        <pc:spChg chg="add mod">
          <ac:chgData name="Yifan Jiang" userId="S::yifanj@uchicago.edu::bb48f0ef-307d-4e33-af26-a43b581ca0b2" providerId="AD" clId="Web-{C819CC61-146F-552A-BE61-8144E8BE9CA0}" dt="2022-05-26T08:19:06.465" v="763" actId="1076"/>
          <ac:spMkLst>
            <pc:docMk/>
            <pc:sldMk cId="2229438577" sldId="297"/>
            <ac:spMk id="2" creationId="{F8621AF6-2DCD-DA4E-8195-083A65F950FC}"/>
          </ac:spMkLst>
        </pc:spChg>
        <pc:spChg chg="add mod">
          <ac:chgData name="Yifan Jiang" userId="S::yifanj@uchicago.edu::bb48f0ef-307d-4e33-af26-a43b581ca0b2" providerId="AD" clId="Web-{C819CC61-146F-552A-BE61-8144E8BE9CA0}" dt="2022-05-26T08:19:06.481" v="764" actId="1076"/>
          <ac:spMkLst>
            <pc:docMk/>
            <pc:sldMk cId="2229438577" sldId="297"/>
            <ac:spMk id="3" creationId="{9CA117E8-402B-C7A7-996E-6DA772D95A60}"/>
          </ac:spMkLst>
        </pc:spChg>
        <pc:spChg chg="del">
          <ac:chgData name="Yifan Jiang" userId="S::yifanj@uchicago.edu::bb48f0ef-307d-4e33-af26-a43b581ca0b2" providerId="AD" clId="Web-{C819CC61-146F-552A-BE61-8144E8BE9CA0}" dt="2022-05-26T08:18:33.933" v="752"/>
          <ac:spMkLst>
            <pc:docMk/>
            <pc:sldMk cId="2229438577" sldId="297"/>
            <ac:spMk id="16" creationId="{8014F914-36E5-56E8-37D5-409730E485BA}"/>
          </ac:spMkLst>
        </pc:spChg>
        <pc:spChg chg="add mod">
          <ac:chgData name="Yifan Jiang" userId="S::yifanj@uchicago.edu::bb48f0ef-307d-4e33-af26-a43b581ca0b2" providerId="AD" clId="Web-{C819CC61-146F-552A-BE61-8144E8BE9CA0}" dt="2022-05-26T08:19:06.527" v="769" actId="1076"/>
          <ac:spMkLst>
            <pc:docMk/>
            <pc:sldMk cId="2229438577" sldId="297"/>
            <ac:spMk id="20" creationId="{6B063F3F-7AF1-1789-29AD-93798C3C0989}"/>
          </ac:spMkLst>
        </pc:spChg>
        <pc:spChg chg="add mod">
          <ac:chgData name="Yifan Jiang" userId="S::yifanj@uchicago.edu::bb48f0ef-307d-4e33-af26-a43b581ca0b2" providerId="AD" clId="Web-{C819CC61-146F-552A-BE61-8144E8BE9CA0}" dt="2022-05-26T08:19:06.527" v="770" actId="1076"/>
          <ac:spMkLst>
            <pc:docMk/>
            <pc:sldMk cId="2229438577" sldId="297"/>
            <ac:spMk id="22" creationId="{F7DEC3BD-EACE-1DE9-8F74-1AF1153D9773}"/>
          </ac:spMkLst>
        </pc:spChg>
        <pc:picChg chg="add mod">
          <ac:chgData name="Yifan Jiang" userId="S::yifanj@uchicago.edu::bb48f0ef-307d-4e33-af26-a43b581ca0b2" providerId="AD" clId="Web-{C819CC61-146F-552A-BE61-8144E8BE9CA0}" dt="2022-05-26T08:19:06.481" v="765" actId="1076"/>
          <ac:picMkLst>
            <pc:docMk/>
            <pc:sldMk cId="2229438577" sldId="297"/>
            <ac:picMk id="4" creationId="{2A65119A-8B09-8E00-DECC-DCD065AAFCE0}"/>
          </ac:picMkLst>
        </pc:picChg>
        <pc:picChg chg="add mod">
          <ac:chgData name="Yifan Jiang" userId="S::yifanj@uchicago.edu::bb48f0ef-307d-4e33-af26-a43b581ca0b2" providerId="AD" clId="Web-{C819CC61-146F-552A-BE61-8144E8BE9CA0}" dt="2022-05-26T08:19:06.496" v="766" actId="1076"/>
          <ac:picMkLst>
            <pc:docMk/>
            <pc:sldMk cId="2229438577" sldId="297"/>
            <ac:picMk id="5" creationId="{673B0E63-6CCF-4246-543D-358E9C2E02FB}"/>
          </ac:picMkLst>
        </pc:picChg>
        <pc:picChg chg="del">
          <ac:chgData name="Yifan Jiang" userId="S::yifanj@uchicago.edu::bb48f0ef-307d-4e33-af26-a43b581ca0b2" providerId="AD" clId="Web-{C819CC61-146F-552A-BE61-8144E8BE9CA0}" dt="2022-05-26T08:18:37.745" v="754"/>
          <ac:picMkLst>
            <pc:docMk/>
            <pc:sldMk cId="2229438577" sldId="297"/>
            <ac:picMk id="6" creationId="{ED61AC6F-6FF1-B03D-6245-7CA219D15864}"/>
          </ac:picMkLst>
        </pc:picChg>
        <pc:picChg chg="del">
          <ac:chgData name="Yifan Jiang" userId="S::yifanj@uchicago.edu::bb48f0ef-307d-4e33-af26-a43b581ca0b2" providerId="AD" clId="Web-{C819CC61-146F-552A-BE61-8144E8BE9CA0}" dt="2022-05-26T08:18:35.167" v="753"/>
          <ac:picMkLst>
            <pc:docMk/>
            <pc:sldMk cId="2229438577" sldId="297"/>
            <ac:picMk id="7" creationId="{60CDB204-226D-5FDC-C525-5B223AD39ECB}"/>
          </ac:picMkLst>
        </pc:picChg>
        <pc:picChg chg="add del mod">
          <ac:chgData name="Yifan Jiang" userId="S::yifanj@uchicago.edu::bb48f0ef-307d-4e33-af26-a43b581ca0b2" providerId="AD" clId="Web-{C819CC61-146F-552A-BE61-8144E8BE9CA0}" dt="2022-05-26T08:19:14.965" v="774"/>
          <ac:picMkLst>
            <pc:docMk/>
            <pc:sldMk cId="2229438577" sldId="297"/>
            <ac:picMk id="14" creationId="{A4988A92-E8F5-BB2D-3195-DCD4F5E9343D}"/>
          </ac:picMkLst>
        </pc:picChg>
        <pc:picChg chg="add del mod">
          <ac:chgData name="Yifan Jiang" userId="S::yifanj@uchicago.edu::bb48f0ef-307d-4e33-af26-a43b581ca0b2" providerId="AD" clId="Web-{C819CC61-146F-552A-BE61-8144E8BE9CA0}" dt="2022-05-26T08:19:10.653" v="771"/>
          <ac:picMkLst>
            <pc:docMk/>
            <pc:sldMk cId="2229438577" sldId="297"/>
            <ac:picMk id="18" creationId="{BAC59838-FA58-E291-59A9-4C8EB499F5DD}"/>
          </ac:picMkLst>
        </pc:picChg>
        <pc:picChg chg="add del mod">
          <ac:chgData name="Yifan Jiang" userId="S::yifanj@uchicago.edu::bb48f0ef-307d-4e33-af26-a43b581ca0b2" providerId="AD" clId="Web-{C819CC61-146F-552A-BE61-8144E8BE9CA0}" dt="2022-05-26T08:19:13.637" v="773"/>
          <ac:picMkLst>
            <pc:docMk/>
            <pc:sldMk cId="2229438577" sldId="297"/>
            <ac:picMk id="23" creationId="{5C115707-DA89-2E30-68CE-76C658D96C80}"/>
          </ac:picMkLst>
        </pc:picChg>
      </pc:sldChg>
      <pc:sldChg chg="addSp delSp modSp add replId">
        <pc:chgData name="Yifan Jiang" userId="S::yifanj@uchicago.edu::bb48f0ef-307d-4e33-af26-a43b581ca0b2" providerId="AD" clId="Web-{C819CC61-146F-552A-BE61-8144E8BE9CA0}" dt="2022-05-26T10:21:35.636" v="1339"/>
        <pc:sldMkLst>
          <pc:docMk/>
          <pc:sldMk cId="3786680552" sldId="297"/>
        </pc:sldMkLst>
        <pc:spChg chg="mod">
          <ac:chgData name="Yifan Jiang" userId="S::yifanj@uchicago.edu::bb48f0ef-307d-4e33-af26-a43b581ca0b2" providerId="AD" clId="Web-{C819CC61-146F-552A-BE61-8144E8BE9CA0}" dt="2022-05-26T10:00:04.917" v="1209" actId="20577"/>
          <ac:spMkLst>
            <pc:docMk/>
            <pc:sldMk cId="3786680552" sldId="297"/>
            <ac:spMk id="10" creationId="{D8A4B6B7-0939-A630-AEA9-FC7361CCE5BC}"/>
          </ac:spMkLst>
        </pc:spChg>
        <pc:spChg chg="add del mod">
          <ac:chgData name="Yifan Jiang" userId="S::yifanj@uchicago.edu::bb48f0ef-307d-4e33-af26-a43b581ca0b2" providerId="AD" clId="Web-{C819CC61-146F-552A-BE61-8144E8BE9CA0}" dt="2022-05-26T10:21:13.776" v="1326"/>
          <ac:spMkLst>
            <pc:docMk/>
            <pc:sldMk cId="3786680552" sldId="297"/>
            <ac:spMk id="11" creationId="{E68CF734-52D6-9BB7-208D-69FA6EF57C62}"/>
          </ac:spMkLst>
        </pc:spChg>
        <pc:spChg chg="mod">
          <ac:chgData name="Yifan Jiang" userId="S::yifanj@uchicago.edu::bb48f0ef-307d-4e33-af26-a43b581ca0b2" providerId="AD" clId="Web-{C819CC61-146F-552A-BE61-8144E8BE9CA0}" dt="2022-05-26T10:05:11.970" v="1246" actId="20577"/>
          <ac:spMkLst>
            <pc:docMk/>
            <pc:sldMk cId="3786680552" sldId="297"/>
            <ac:spMk id="16" creationId="{8014F914-36E5-56E8-37D5-409730E485BA}"/>
          </ac:spMkLst>
        </pc:spChg>
        <pc:spChg chg="add del">
          <ac:chgData name="Yifan Jiang" userId="S::yifanj@uchicago.edu::bb48f0ef-307d-4e33-af26-a43b581ca0b2" providerId="AD" clId="Web-{C819CC61-146F-552A-BE61-8144E8BE9CA0}" dt="2022-05-26T10:21:10.526" v="1325"/>
          <ac:spMkLst>
            <pc:docMk/>
            <pc:sldMk cId="3786680552" sldId="297"/>
            <ac:spMk id="17" creationId="{19F312AF-43E0-C68E-7DEF-E2C2512B0F75}"/>
          </ac:spMkLst>
        </pc:spChg>
        <pc:spChg chg="del">
          <ac:chgData name="Yifan Jiang" userId="S::yifanj@uchicago.edu::bb48f0ef-307d-4e33-af26-a43b581ca0b2" providerId="AD" clId="Web-{C819CC61-146F-552A-BE61-8144E8BE9CA0}" dt="2022-05-26T10:04:44.626" v="1230"/>
          <ac:spMkLst>
            <pc:docMk/>
            <pc:sldMk cId="3786680552" sldId="297"/>
            <ac:spMk id="18" creationId="{190E0C92-421F-FD2A-43FA-A65F97965350}"/>
          </ac:spMkLst>
        </pc:spChg>
        <pc:picChg chg="add del mod">
          <ac:chgData name="Yifan Jiang" userId="S::yifanj@uchicago.edu::bb48f0ef-307d-4e33-af26-a43b581ca0b2" providerId="AD" clId="Web-{C819CC61-146F-552A-BE61-8144E8BE9CA0}" dt="2022-05-26T10:04:05.313" v="1220"/>
          <ac:picMkLst>
            <pc:docMk/>
            <pc:sldMk cId="3786680552" sldId="297"/>
            <ac:picMk id="2" creationId="{A605CBE2-2F7F-2826-0459-F7267470A91D}"/>
          </ac:picMkLst>
        </pc:picChg>
        <pc:picChg chg="add del mod">
          <ac:chgData name="Yifan Jiang" userId="S::yifanj@uchicago.edu::bb48f0ef-307d-4e33-af26-a43b581ca0b2" providerId="AD" clId="Web-{C819CC61-146F-552A-BE61-8144E8BE9CA0}" dt="2022-05-26T10:21:19.120" v="1330"/>
          <ac:picMkLst>
            <pc:docMk/>
            <pc:sldMk cId="3786680552" sldId="297"/>
            <ac:picMk id="3" creationId="{F9E0887C-3A93-2B04-A403-36A7BA8C4B12}"/>
          </ac:picMkLst>
        </pc:picChg>
        <pc:picChg chg="add del mod">
          <ac:chgData name="Yifan Jiang" userId="S::yifanj@uchicago.edu::bb48f0ef-307d-4e33-af26-a43b581ca0b2" providerId="AD" clId="Web-{C819CC61-146F-552A-BE61-8144E8BE9CA0}" dt="2022-05-26T10:17:17.583" v="1295"/>
          <ac:picMkLst>
            <pc:docMk/>
            <pc:sldMk cId="3786680552" sldId="297"/>
            <ac:picMk id="4" creationId="{5DDDDF9B-9363-4F7E-BEEC-A698BD1C262D}"/>
          </ac:picMkLst>
        </pc:picChg>
        <pc:picChg chg="add del mod">
          <ac:chgData name="Yifan Jiang" userId="S::yifanj@uchicago.edu::bb48f0ef-307d-4e33-af26-a43b581ca0b2" providerId="AD" clId="Web-{C819CC61-146F-552A-BE61-8144E8BE9CA0}" dt="2022-05-26T10:17:15.005" v="1294"/>
          <ac:picMkLst>
            <pc:docMk/>
            <pc:sldMk cId="3786680552" sldId="297"/>
            <ac:picMk id="5" creationId="{F0432B08-C7D2-8D3F-CDDC-8365D9517389}"/>
          </ac:picMkLst>
        </pc:picChg>
        <pc:picChg chg="add del">
          <ac:chgData name="Yifan Jiang" userId="S::yifanj@uchicago.edu::bb48f0ef-307d-4e33-af26-a43b581ca0b2" providerId="AD" clId="Web-{C819CC61-146F-552A-BE61-8144E8BE9CA0}" dt="2022-05-26T10:05:13.174" v="1247"/>
          <ac:picMkLst>
            <pc:docMk/>
            <pc:sldMk cId="3786680552" sldId="297"/>
            <ac:picMk id="6" creationId="{ED61AC6F-6FF1-B03D-6245-7CA219D15864}"/>
          </ac:picMkLst>
        </pc:picChg>
        <pc:picChg chg="add del">
          <ac:chgData name="Yifan Jiang" userId="S::yifanj@uchicago.edu::bb48f0ef-307d-4e33-af26-a43b581ca0b2" providerId="AD" clId="Web-{C819CC61-146F-552A-BE61-8144E8BE9CA0}" dt="2022-05-26T10:04:35.532" v="1227"/>
          <ac:picMkLst>
            <pc:docMk/>
            <pc:sldMk cId="3786680552" sldId="297"/>
            <ac:picMk id="7" creationId="{60CDB204-226D-5FDC-C525-5B223AD39ECB}"/>
          </ac:picMkLst>
        </pc:picChg>
        <pc:picChg chg="add del mod">
          <ac:chgData name="Yifan Jiang" userId="S::yifanj@uchicago.edu::bb48f0ef-307d-4e33-af26-a43b581ca0b2" providerId="AD" clId="Web-{C819CC61-146F-552A-BE61-8144E8BE9CA0}" dt="2022-05-26T10:17:11.567" v="1292"/>
          <ac:picMkLst>
            <pc:docMk/>
            <pc:sldMk cId="3786680552" sldId="297"/>
            <ac:picMk id="8" creationId="{998279C6-AD73-A1DE-1AE2-A03403842F40}"/>
          </ac:picMkLst>
        </pc:picChg>
        <pc:picChg chg="add del mod">
          <ac:chgData name="Yifan Jiang" userId="S::yifanj@uchicago.edu::bb48f0ef-307d-4e33-af26-a43b581ca0b2" providerId="AD" clId="Web-{C819CC61-146F-552A-BE61-8144E8BE9CA0}" dt="2022-05-26T10:18:11.928" v="1308"/>
          <ac:picMkLst>
            <pc:docMk/>
            <pc:sldMk cId="3786680552" sldId="297"/>
            <ac:picMk id="9" creationId="{57F59C9F-DFD9-E8B9-46A9-3B0CD0819B61}"/>
          </ac:picMkLst>
        </pc:picChg>
        <pc:picChg chg="add del mod">
          <ac:chgData name="Yifan Jiang" userId="S::yifanj@uchicago.edu::bb48f0ef-307d-4e33-af26-a43b581ca0b2" providerId="AD" clId="Web-{C819CC61-146F-552A-BE61-8144E8BE9CA0}" dt="2022-05-26T10:21:35.636" v="1339"/>
          <ac:picMkLst>
            <pc:docMk/>
            <pc:sldMk cId="3786680552" sldId="297"/>
            <ac:picMk id="13" creationId="{5CA5614C-F1A1-5771-EE5D-63EEEF733788}"/>
          </ac:picMkLst>
        </pc:picChg>
      </pc:sldChg>
      <pc:sldChg chg="addSp delSp modSp add del ord replId">
        <pc:chgData name="Yifan Jiang" userId="S::yifanj@uchicago.edu::bb48f0ef-307d-4e33-af26-a43b581ca0b2" providerId="AD" clId="Web-{C819CC61-146F-552A-BE61-8144E8BE9CA0}" dt="2022-05-26T10:57:49.247" v="1738" actId="1076"/>
        <pc:sldMkLst>
          <pc:docMk/>
          <pc:sldMk cId="3113212882" sldId="298"/>
        </pc:sldMkLst>
        <pc:spChg chg="mod">
          <ac:chgData name="Yifan Jiang" userId="S::yifanj@uchicago.edu::bb48f0ef-307d-4e33-af26-a43b581ca0b2" providerId="AD" clId="Web-{C819CC61-146F-552A-BE61-8144E8BE9CA0}" dt="2022-05-26T10:22:45.856" v="1342" actId="20577"/>
          <ac:spMkLst>
            <pc:docMk/>
            <pc:sldMk cId="3113212882" sldId="298"/>
            <ac:spMk id="2" creationId="{488C129D-DCFE-8699-9B54-CC5E0C893314}"/>
          </ac:spMkLst>
        </pc:spChg>
        <pc:spChg chg="mod">
          <ac:chgData name="Yifan Jiang" userId="S::yifanj@uchicago.edu::bb48f0ef-307d-4e33-af26-a43b581ca0b2" providerId="AD" clId="Web-{C819CC61-146F-552A-BE61-8144E8BE9CA0}" dt="2022-05-26T10:57:40.278" v="1732" actId="1076"/>
          <ac:spMkLst>
            <pc:docMk/>
            <pc:sldMk cId="3113212882" sldId="298"/>
            <ac:spMk id="4" creationId="{A204E518-26FC-8854-B05C-BC41CD6A49B3}"/>
          </ac:spMkLst>
        </pc:spChg>
        <pc:spChg chg="mod">
          <ac:chgData name="Yifan Jiang" userId="S::yifanj@uchicago.edu::bb48f0ef-307d-4e33-af26-a43b581ca0b2" providerId="AD" clId="Web-{C819CC61-146F-552A-BE61-8144E8BE9CA0}" dt="2022-05-26T10:10:27.652" v="1284" actId="20577"/>
          <ac:spMkLst>
            <pc:docMk/>
            <pc:sldMk cId="3113212882" sldId="298"/>
            <ac:spMk id="7" creationId="{FC6708C3-505F-A764-BE26-F9A8D1D09A08}"/>
          </ac:spMkLst>
        </pc:spChg>
        <pc:spChg chg="mod">
          <ac:chgData name="Yifan Jiang" userId="S::yifanj@uchicago.edu::bb48f0ef-307d-4e33-af26-a43b581ca0b2" providerId="AD" clId="Web-{C819CC61-146F-552A-BE61-8144E8BE9CA0}" dt="2022-05-26T10:57:40.278" v="1731" actId="1076"/>
          <ac:spMkLst>
            <pc:docMk/>
            <pc:sldMk cId="3113212882" sldId="298"/>
            <ac:spMk id="9" creationId="{381F2E7C-FE63-67CD-2CEF-F7069325AF2A}"/>
          </ac:spMkLst>
        </pc:spChg>
        <pc:spChg chg="add mod">
          <ac:chgData name="Yifan Jiang" userId="S::yifanj@uchicago.edu::bb48f0ef-307d-4e33-af26-a43b581ca0b2" providerId="AD" clId="Web-{C819CC61-146F-552A-BE61-8144E8BE9CA0}" dt="2022-05-26T10:57:40.309" v="1734" actId="1076"/>
          <ac:spMkLst>
            <pc:docMk/>
            <pc:sldMk cId="3113212882" sldId="298"/>
            <ac:spMk id="12" creationId="{FB704CE1-EBBB-4305-5842-3C29C2AA174A}"/>
          </ac:spMkLst>
        </pc:spChg>
        <pc:spChg chg="add del mod">
          <ac:chgData name="Yifan Jiang" userId="S::yifanj@uchicago.edu::bb48f0ef-307d-4e33-af26-a43b581ca0b2" providerId="AD" clId="Web-{C819CC61-146F-552A-BE61-8144E8BE9CA0}" dt="2022-05-26T10:57:10.731" v="1719"/>
          <ac:spMkLst>
            <pc:docMk/>
            <pc:sldMk cId="3113212882" sldId="298"/>
            <ac:spMk id="15" creationId="{E30A0F85-C996-6D3F-43A9-CB75497E5977}"/>
          </ac:spMkLst>
        </pc:spChg>
        <pc:spChg chg="add del mod">
          <ac:chgData name="Yifan Jiang" userId="S::yifanj@uchicago.edu::bb48f0ef-307d-4e33-af26-a43b581ca0b2" providerId="AD" clId="Web-{C819CC61-146F-552A-BE61-8144E8BE9CA0}" dt="2022-05-26T10:57:09.403" v="1718"/>
          <ac:spMkLst>
            <pc:docMk/>
            <pc:sldMk cId="3113212882" sldId="298"/>
            <ac:spMk id="17" creationId="{3B35CCE4-F5D3-5847-1F09-E9FCE24ED8DC}"/>
          </ac:spMkLst>
        </pc:spChg>
        <pc:spChg chg="add mod">
          <ac:chgData name="Yifan Jiang" userId="S::yifanj@uchicago.edu::bb48f0ef-307d-4e33-af26-a43b581ca0b2" providerId="AD" clId="Web-{C819CC61-146F-552A-BE61-8144E8BE9CA0}" dt="2022-05-26T10:57:49.247" v="1736" actId="1076"/>
          <ac:spMkLst>
            <pc:docMk/>
            <pc:sldMk cId="3113212882" sldId="298"/>
            <ac:spMk id="21" creationId="{411D7759-11DD-38F5-5523-385AFFA6B7C2}"/>
          </ac:spMkLst>
        </pc:spChg>
        <pc:spChg chg="add mod">
          <ac:chgData name="Yifan Jiang" userId="S::yifanj@uchicago.edu::bb48f0ef-307d-4e33-af26-a43b581ca0b2" providerId="AD" clId="Web-{C819CC61-146F-552A-BE61-8144E8BE9CA0}" dt="2022-05-26T10:57:49.247" v="1737" actId="1076"/>
          <ac:spMkLst>
            <pc:docMk/>
            <pc:sldMk cId="3113212882" sldId="298"/>
            <ac:spMk id="23" creationId="{4DF59B6E-778E-B336-CFC8-2CAE8012A9CA}"/>
          </ac:spMkLst>
        </pc:spChg>
        <pc:spChg chg="add mod">
          <ac:chgData name="Yifan Jiang" userId="S::yifanj@uchicago.edu::bb48f0ef-307d-4e33-af26-a43b581ca0b2" providerId="AD" clId="Web-{C819CC61-146F-552A-BE61-8144E8BE9CA0}" dt="2022-05-26T10:57:49.247" v="1738" actId="1076"/>
          <ac:spMkLst>
            <pc:docMk/>
            <pc:sldMk cId="3113212882" sldId="298"/>
            <ac:spMk id="25" creationId="{945C3E2A-1603-FF6E-5675-B628332BB432}"/>
          </ac:spMkLst>
        </pc:spChg>
        <pc:picChg chg="add del">
          <ac:chgData name="Yifan Jiang" userId="S::yifanj@uchicago.edu::bb48f0ef-307d-4e33-af26-a43b581ca0b2" providerId="AD" clId="Web-{C819CC61-146F-552A-BE61-8144E8BE9CA0}" dt="2022-05-26T10:35:30.654" v="1509"/>
          <ac:picMkLst>
            <pc:docMk/>
            <pc:sldMk cId="3113212882" sldId="298"/>
            <ac:picMk id="5" creationId="{46BDDE89-B101-6C8A-1850-5D54C9900AA6}"/>
          </ac:picMkLst>
        </pc:picChg>
        <pc:picChg chg="add mod">
          <ac:chgData name="Yifan Jiang" userId="S::yifanj@uchicago.edu::bb48f0ef-307d-4e33-af26-a43b581ca0b2" providerId="AD" clId="Web-{C819CC61-146F-552A-BE61-8144E8BE9CA0}" dt="2022-05-26T10:35:36.905" v="1511" actId="1076"/>
          <ac:picMkLst>
            <pc:docMk/>
            <pc:sldMk cId="3113212882" sldId="298"/>
            <ac:picMk id="6" creationId="{49810682-AFE8-B2FD-B4BC-0731F5A0B00F}"/>
          </ac:picMkLst>
        </pc:picChg>
        <pc:picChg chg="add mod">
          <ac:chgData name="Yifan Jiang" userId="S::yifanj@uchicago.edu::bb48f0ef-307d-4e33-af26-a43b581ca0b2" providerId="AD" clId="Web-{C819CC61-146F-552A-BE61-8144E8BE9CA0}" dt="2022-05-26T10:57:40.294" v="1733" actId="1076"/>
          <ac:picMkLst>
            <pc:docMk/>
            <pc:sldMk cId="3113212882" sldId="298"/>
            <ac:picMk id="8" creationId="{EDDF2D51-A8C6-49D9-9C86-554260E3AFA2}"/>
          </ac:picMkLst>
        </pc:picChg>
        <pc:picChg chg="add del mod">
          <ac:chgData name="Yifan Jiang" userId="S::yifanj@uchicago.edu::bb48f0ef-307d-4e33-af26-a43b581ca0b2" providerId="AD" clId="Web-{C819CC61-146F-552A-BE61-8144E8BE9CA0}" dt="2022-05-26T10:44:05.885" v="1553"/>
          <ac:picMkLst>
            <pc:docMk/>
            <pc:sldMk cId="3113212882" sldId="298"/>
            <ac:picMk id="10" creationId="{0EB6C5ED-DEC3-9E36-D8E4-685DB79F0A33}"/>
          </ac:picMkLst>
        </pc:picChg>
        <pc:picChg chg="add del mod">
          <ac:chgData name="Yifan Jiang" userId="S::yifanj@uchicago.edu::bb48f0ef-307d-4e33-af26-a43b581ca0b2" providerId="AD" clId="Web-{C819CC61-146F-552A-BE61-8144E8BE9CA0}" dt="2022-05-26T10:57:07.512" v="1717"/>
          <ac:picMkLst>
            <pc:docMk/>
            <pc:sldMk cId="3113212882" sldId="298"/>
            <ac:picMk id="13" creationId="{392EBAC9-FAE4-BF6A-3C3D-EEAA1F3A9539}"/>
          </ac:picMkLst>
        </pc:picChg>
        <pc:picChg chg="add mod">
          <ac:chgData name="Yifan Jiang" userId="S::yifanj@uchicago.edu::bb48f0ef-307d-4e33-af26-a43b581ca0b2" providerId="AD" clId="Web-{C819CC61-146F-552A-BE61-8144E8BE9CA0}" dt="2022-05-26T10:57:49.232" v="1735" actId="1076"/>
          <ac:picMkLst>
            <pc:docMk/>
            <pc:sldMk cId="3113212882" sldId="298"/>
            <ac:picMk id="19" creationId="{75D5BBC6-1E95-E777-298A-829FD12C0263}"/>
          </ac:picMkLst>
        </pc:picChg>
      </pc:sldChg>
    </pc:docChg>
  </pc:docChgLst>
  <pc:docChgLst>
    <pc:chgData name="Jason Lee" userId="S::jasonwlee@uchicago.edu::72afedbb-d9b4-41bc-a01c-76b0a74c0f16" providerId="AD" clId="Web-{205AA44B-4904-06A2-18FE-BB20EF532E59}"/>
    <pc:docChg chg="addSld delSld modSld">
      <pc:chgData name="Jason Lee" userId="S::jasonwlee@uchicago.edu::72afedbb-d9b4-41bc-a01c-76b0a74c0f16" providerId="AD" clId="Web-{205AA44B-4904-06A2-18FE-BB20EF532E59}" dt="2022-05-26T18:47:01.208" v="107" actId="1076"/>
      <pc:docMkLst>
        <pc:docMk/>
      </pc:docMkLst>
      <pc:sldChg chg="addSp delSp modSp del">
        <pc:chgData name="Jason Lee" userId="S::jasonwlee@uchicago.edu::72afedbb-d9b4-41bc-a01c-76b0a74c0f16" providerId="AD" clId="Web-{205AA44B-4904-06A2-18FE-BB20EF532E59}" dt="2022-05-26T18:29:17.583" v="77"/>
        <pc:sldMkLst>
          <pc:docMk/>
          <pc:sldMk cId="3162745714" sldId="272"/>
        </pc:sldMkLst>
        <pc:spChg chg="del">
          <ac:chgData name="Jason Lee" userId="S::jasonwlee@uchicago.edu::72afedbb-d9b4-41bc-a01c-76b0a74c0f16" providerId="AD" clId="Web-{205AA44B-4904-06A2-18FE-BB20EF532E59}" dt="2022-05-26T18:24:56.607" v="26"/>
          <ac:spMkLst>
            <pc:docMk/>
            <pc:sldMk cId="3162745714" sldId="272"/>
            <ac:spMk id="6" creationId="{DE1F03EA-DEC1-3659-4FEF-EDE91428B62F}"/>
          </ac:spMkLst>
        </pc:spChg>
        <pc:spChg chg="add mod">
          <ac:chgData name="Jason Lee" userId="S::jasonwlee@uchicago.edu::72afedbb-d9b4-41bc-a01c-76b0a74c0f16" providerId="AD" clId="Web-{205AA44B-4904-06A2-18FE-BB20EF532E59}" dt="2022-05-26T18:25:06.310" v="30"/>
          <ac:spMkLst>
            <pc:docMk/>
            <pc:sldMk cId="3162745714" sldId="272"/>
            <ac:spMk id="7" creationId="{E772317D-E9C9-89E3-F83D-2755F29B7FA9}"/>
          </ac:spMkLst>
        </pc:spChg>
        <pc:picChg chg="del">
          <ac:chgData name="Jason Lee" userId="S::jasonwlee@uchicago.edu::72afedbb-d9b4-41bc-a01c-76b0a74c0f16" providerId="AD" clId="Web-{205AA44B-4904-06A2-18FE-BB20EF532E59}" dt="2022-05-26T18:25:06.310" v="30"/>
          <ac:picMkLst>
            <pc:docMk/>
            <pc:sldMk cId="3162745714" sldId="272"/>
            <ac:picMk id="4" creationId="{9D6E4631-AA41-E1E2-0528-6A77C1993541}"/>
          </ac:picMkLst>
        </pc:picChg>
      </pc:sldChg>
      <pc:sldChg chg="addSp delSp modSp add replId">
        <pc:chgData name="Jason Lee" userId="S::jasonwlee@uchicago.edu::72afedbb-d9b4-41bc-a01c-76b0a74c0f16" providerId="AD" clId="Web-{205AA44B-4904-06A2-18FE-BB20EF532E59}" dt="2022-05-26T18:47:01.208" v="107" actId="1076"/>
        <pc:sldMkLst>
          <pc:docMk/>
          <pc:sldMk cId="281478706" sldId="299"/>
        </pc:sldMkLst>
        <pc:spChg chg="mod">
          <ac:chgData name="Jason Lee" userId="S::jasonwlee@uchicago.edu::72afedbb-d9b4-41bc-a01c-76b0a74c0f16" providerId="AD" clId="Web-{205AA44B-4904-06A2-18FE-BB20EF532E59}" dt="2022-05-26T18:24:13.934" v="2" actId="20577"/>
          <ac:spMkLst>
            <pc:docMk/>
            <pc:sldMk cId="281478706" sldId="299"/>
            <ac:spMk id="2" creationId="{488C129D-DCFE-8699-9B54-CC5E0C893314}"/>
          </ac:spMkLst>
        </pc:spChg>
        <pc:spChg chg="del">
          <ac:chgData name="Jason Lee" userId="S::jasonwlee@uchicago.edu::72afedbb-d9b4-41bc-a01c-76b0a74c0f16" providerId="AD" clId="Web-{205AA44B-4904-06A2-18FE-BB20EF532E59}" dt="2022-05-26T18:24:24.044" v="10"/>
          <ac:spMkLst>
            <pc:docMk/>
            <pc:sldMk cId="281478706" sldId="299"/>
            <ac:spMk id="4" creationId="{A204E518-26FC-8854-B05C-BC41CD6A49B3}"/>
          </ac:spMkLst>
        </pc:spChg>
        <pc:spChg chg="add mod">
          <ac:chgData name="Jason Lee" userId="S::jasonwlee@uchicago.edu::72afedbb-d9b4-41bc-a01c-76b0a74c0f16" providerId="AD" clId="Web-{205AA44B-4904-06A2-18FE-BB20EF532E59}" dt="2022-05-26T18:36:30.830" v="82" actId="14100"/>
          <ac:spMkLst>
            <pc:docMk/>
            <pc:sldMk cId="281478706" sldId="299"/>
            <ac:spMk id="6" creationId="{FC0F9F8D-4938-41F4-5B5E-4FCAA3CBA04C}"/>
          </ac:spMkLst>
        </pc:spChg>
        <pc:spChg chg="del">
          <ac:chgData name="Jason Lee" userId="S::jasonwlee@uchicago.edu::72afedbb-d9b4-41bc-a01c-76b0a74c0f16" providerId="AD" clId="Web-{205AA44B-4904-06A2-18FE-BB20EF532E59}" dt="2022-05-26T18:24:20.919" v="3"/>
          <ac:spMkLst>
            <pc:docMk/>
            <pc:sldMk cId="281478706" sldId="299"/>
            <ac:spMk id="7" creationId="{FC6708C3-505F-A764-BE26-F9A8D1D09A08}"/>
          </ac:spMkLst>
        </pc:spChg>
        <pc:spChg chg="del">
          <ac:chgData name="Jason Lee" userId="S::jasonwlee@uchicago.edu::72afedbb-d9b4-41bc-a01c-76b0a74c0f16" providerId="AD" clId="Web-{205AA44B-4904-06A2-18FE-BB20EF532E59}" dt="2022-05-26T18:24:24.044" v="11"/>
          <ac:spMkLst>
            <pc:docMk/>
            <pc:sldMk cId="281478706" sldId="299"/>
            <ac:spMk id="9" creationId="{381F2E7C-FE63-67CD-2CEF-F7069325AF2A}"/>
          </ac:spMkLst>
        </pc:spChg>
        <pc:spChg chg="del">
          <ac:chgData name="Jason Lee" userId="S::jasonwlee@uchicago.edu::72afedbb-d9b4-41bc-a01c-76b0a74c0f16" providerId="AD" clId="Web-{205AA44B-4904-06A2-18FE-BB20EF532E59}" dt="2022-05-26T18:24:24.044" v="8"/>
          <ac:spMkLst>
            <pc:docMk/>
            <pc:sldMk cId="281478706" sldId="299"/>
            <ac:spMk id="15" creationId="{BBBD8847-C761-F83B-97A0-BCEEEBEDDC1F}"/>
          </ac:spMkLst>
        </pc:spChg>
        <pc:spChg chg="del">
          <ac:chgData name="Jason Lee" userId="S::jasonwlee@uchicago.edu::72afedbb-d9b4-41bc-a01c-76b0a74c0f16" providerId="AD" clId="Web-{205AA44B-4904-06A2-18FE-BB20EF532E59}" dt="2022-05-26T18:24:24.044" v="7"/>
          <ac:spMkLst>
            <pc:docMk/>
            <pc:sldMk cId="281478706" sldId="299"/>
            <ac:spMk id="18" creationId="{25603FA0-E753-885F-035F-0948F5D88071}"/>
          </ac:spMkLst>
        </pc:spChg>
        <pc:spChg chg="del">
          <ac:chgData name="Jason Lee" userId="S::jasonwlee@uchicago.edu::72afedbb-d9b4-41bc-a01c-76b0a74c0f16" providerId="AD" clId="Web-{205AA44B-4904-06A2-18FE-BB20EF532E59}" dt="2022-05-26T18:24:24.044" v="6"/>
          <ac:spMkLst>
            <pc:docMk/>
            <pc:sldMk cId="281478706" sldId="299"/>
            <ac:spMk id="20" creationId="{E0FBABDB-A927-FBEF-9FDA-CE765B877169}"/>
          </ac:spMkLst>
        </pc:spChg>
        <pc:spChg chg="del">
          <ac:chgData name="Jason Lee" userId="S::jasonwlee@uchicago.edu::72afedbb-d9b4-41bc-a01c-76b0a74c0f16" providerId="AD" clId="Web-{205AA44B-4904-06A2-18FE-BB20EF532E59}" dt="2022-05-26T18:24:24.044" v="5"/>
          <ac:spMkLst>
            <pc:docMk/>
            <pc:sldMk cId="281478706" sldId="299"/>
            <ac:spMk id="22" creationId="{AD022688-528D-25CF-60EB-D4E4592500B8}"/>
          </ac:spMkLst>
        </pc:spChg>
        <pc:picChg chg="del">
          <ac:chgData name="Jason Lee" userId="S::jasonwlee@uchicago.edu::72afedbb-d9b4-41bc-a01c-76b0a74c0f16" providerId="AD" clId="Web-{205AA44B-4904-06A2-18FE-BB20EF532E59}" dt="2022-05-26T18:24:21.544" v="4"/>
          <ac:picMkLst>
            <pc:docMk/>
            <pc:sldMk cId="281478706" sldId="299"/>
            <ac:picMk id="5" creationId="{46BDDE89-B101-6C8A-1850-5D54C9900AA6}"/>
          </ac:picMkLst>
        </pc:picChg>
        <pc:picChg chg="add mod">
          <ac:chgData name="Jason Lee" userId="S::jasonwlee@uchicago.edu::72afedbb-d9b4-41bc-a01c-76b0a74c0f16" providerId="AD" clId="Web-{205AA44B-4904-06A2-18FE-BB20EF532E59}" dt="2022-05-26T18:46:58.255" v="105" actId="1076"/>
          <ac:picMkLst>
            <pc:docMk/>
            <pc:sldMk cId="281478706" sldId="299"/>
            <ac:picMk id="8" creationId="{C3ACD6F4-17B7-C5A4-5C62-3791C72EFE1C}"/>
          </ac:picMkLst>
        </pc:picChg>
        <pc:picChg chg="add del mod">
          <ac:chgData name="Jason Lee" userId="S::jasonwlee@uchicago.edu::72afedbb-d9b4-41bc-a01c-76b0a74c0f16" providerId="AD" clId="Web-{205AA44B-4904-06A2-18FE-BB20EF532E59}" dt="2022-05-26T18:26:30.485" v="71"/>
          <ac:picMkLst>
            <pc:docMk/>
            <pc:sldMk cId="281478706" sldId="299"/>
            <ac:picMk id="10" creationId="{267CEE2D-F34F-0757-A7D0-FEE7E91131EE}"/>
          </ac:picMkLst>
        </pc:picChg>
        <pc:picChg chg="add mod">
          <ac:chgData name="Jason Lee" userId="S::jasonwlee@uchicago.edu::72afedbb-d9b4-41bc-a01c-76b0a74c0f16" providerId="AD" clId="Web-{205AA44B-4904-06A2-18FE-BB20EF532E59}" dt="2022-05-26T18:47:01.208" v="107" actId="1076"/>
          <ac:picMkLst>
            <pc:docMk/>
            <pc:sldMk cId="281478706" sldId="299"/>
            <ac:picMk id="11" creationId="{67C2625E-914F-6F2D-7C13-BF238075A6CD}"/>
          </ac:picMkLst>
        </pc:picChg>
        <pc:picChg chg="del">
          <ac:chgData name="Jason Lee" userId="S::jasonwlee@uchicago.edu::72afedbb-d9b4-41bc-a01c-76b0a74c0f16" providerId="AD" clId="Web-{205AA44B-4904-06A2-18FE-BB20EF532E59}" dt="2022-05-26T18:24:24.044" v="9"/>
          <ac:picMkLst>
            <pc:docMk/>
            <pc:sldMk cId="281478706" sldId="299"/>
            <ac:picMk id="12" creationId="{9E88D811-1782-56C3-CC6F-1537A22820C1}"/>
          </ac:picMkLst>
        </pc:picChg>
        <pc:picChg chg="add mod">
          <ac:chgData name="Jason Lee" userId="S::jasonwlee@uchicago.edu::72afedbb-d9b4-41bc-a01c-76b0a74c0f16" providerId="AD" clId="Web-{205AA44B-4904-06A2-18FE-BB20EF532E59}" dt="2022-05-26T18:46:59.974" v="106" actId="1076"/>
          <ac:picMkLst>
            <pc:docMk/>
            <pc:sldMk cId="281478706" sldId="299"/>
            <ac:picMk id="13" creationId="{1052ADFE-806E-5821-F761-21D5CCACCDAC}"/>
          </ac:picMkLst>
        </pc:picChg>
        <pc:picChg chg="del">
          <ac:chgData name="Jason Lee" userId="S::jasonwlee@uchicago.edu::72afedbb-d9b4-41bc-a01c-76b0a74c0f16" providerId="AD" clId="Web-{205AA44B-4904-06A2-18FE-BB20EF532E59}" dt="2022-05-26T18:24:59.732" v="27"/>
          <ac:picMkLst>
            <pc:docMk/>
            <pc:sldMk cId="281478706" sldId="299"/>
            <ac:picMk id="16" creationId="{95990520-C11A-F2EF-852B-2C8C6894AAD8}"/>
          </ac:picMkLst>
        </pc:picChg>
      </pc:sldChg>
    </pc:docChg>
  </pc:docChgLst>
  <pc:docChgLst>
    <pc:chgData name="Chang Gao" userId="S::cgao68@uchicago.edu::ee677b2c-d618-451b-a0e1-6cdc7eed2cda" providerId="AD" clId="Web-{598D1021-121B-48F0-9989-1FC441CC2E33}"/>
    <pc:docChg chg="modSld">
      <pc:chgData name="Chang Gao" userId="S::cgao68@uchicago.edu::ee677b2c-d618-451b-a0e1-6cdc7eed2cda" providerId="AD" clId="Web-{598D1021-121B-48F0-9989-1FC441CC2E33}" dt="2022-05-18T01:37:36.817" v="16" actId="20577"/>
      <pc:docMkLst>
        <pc:docMk/>
      </pc:docMkLst>
      <pc:sldChg chg="modSp">
        <pc:chgData name="Chang Gao" userId="S::cgao68@uchicago.edu::ee677b2c-d618-451b-a0e1-6cdc7eed2cda" providerId="AD" clId="Web-{598D1021-121B-48F0-9989-1FC441CC2E33}" dt="2022-05-18T01:37:18.817" v="4" actId="20577"/>
        <pc:sldMkLst>
          <pc:docMk/>
          <pc:sldMk cId="2694500852" sldId="263"/>
        </pc:sldMkLst>
        <pc:spChg chg="mod">
          <ac:chgData name="Chang Gao" userId="S::cgao68@uchicago.edu::ee677b2c-d618-451b-a0e1-6cdc7eed2cda" providerId="AD" clId="Web-{598D1021-121B-48F0-9989-1FC441CC2E33}" dt="2022-05-18T01:37:18.817" v="4" actId="20577"/>
          <ac:spMkLst>
            <pc:docMk/>
            <pc:sldMk cId="2694500852" sldId="263"/>
            <ac:spMk id="6" creationId="{D1D3046C-A883-4598-9EC5-B5A1334D45C2}"/>
          </ac:spMkLst>
        </pc:spChg>
      </pc:sldChg>
      <pc:sldChg chg="modSp">
        <pc:chgData name="Chang Gao" userId="S::cgao68@uchicago.edu::ee677b2c-d618-451b-a0e1-6cdc7eed2cda" providerId="AD" clId="Web-{598D1021-121B-48F0-9989-1FC441CC2E33}" dt="2022-05-18T01:37:36.817" v="16" actId="20577"/>
        <pc:sldMkLst>
          <pc:docMk/>
          <pc:sldMk cId="1376996652" sldId="268"/>
        </pc:sldMkLst>
        <pc:spChg chg="mod">
          <ac:chgData name="Chang Gao" userId="S::cgao68@uchicago.edu::ee677b2c-d618-451b-a0e1-6cdc7eed2cda" providerId="AD" clId="Web-{598D1021-121B-48F0-9989-1FC441CC2E33}" dt="2022-05-18T01:37:36.817" v="16" actId="20577"/>
          <ac:spMkLst>
            <pc:docMk/>
            <pc:sldMk cId="1376996652" sldId="268"/>
            <ac:spMk id="3" creationId="{67247242-AEBB-4D4B-8D13-D272C3C142EA}"/>
          </ac:spMkLst>
        </pc:spChg>
      </pc:sldChg>
      <pc:sldChg chg="modSp">
        <pc:chgData name="Chang Gao" userId="S::cgao68@uchicago.edu::ee677b2c-d618-451b-a0e1-6cdc7eed2cda" providerId="AD" clId="Web-{598D1021-121B-48F0-9989-1FC441CC2E33}" dt="2022-05-18T01:37:26.114" v="8" actId="20577"/>
        <pc:sldMkLst>
          <pc:docMk/>
          <pc:sldMk cId="2455538571" sldId="271"/>
        </pc:sldMkLst>
        <pc:spChg chg="mod">
          <ac:chgData name="Chang Gao" userId="S::cgao68@uchicago.edu::ee677b2c-d618-451b-a0e1-6cdc7eed2cda" providerId="AD" clId="Web-{598D1021-121B-48F0-9989-1FC441CC2E33}" dt="2022-05-18T01:37:26.114" v="8" actId="20577"/>
          <ac:spMkLst>
            <pc:docMk/>
            <pc:sldMk cId="2455538571" sldId="271"/>
            <ac:spMk id="2" creationId="{A0F6D6CE-4A3E-0B90-9693-F29A2B02069B}"/>
          </ac:spMkLst>
        </pc:spChg>
      </pc:sldChg>
    </pc:docChg>
  </pc:docChgLst>
  <pc:docChgLst>
    <pc:chgData name="Jason Wei Lee" userId="72afedbb-d9b4-41bc-a01c-76b0a74c0f16" providerId="ADAL" clId="{D7D168B4-6E6A-44C7-A17B-0F702018F836}"/>
    <pc:docChg chg="undo custSel addSld delSld modSld sldOrd">
      <pc:chgData name="Jason Wei Lee" userId="72afedbb-d9b4-41bc-a01c-76b0a74c0f16" providerId="ADAL" clId="{D7D168B4-6E6A-44C7-A17B-0F702018F836}" dt="2022-05-29T21:43:48.369" v="2006" actId="1076"/>
      <pc:docMkLst>
        <pc:docMk/>
      </pc:docMkLst>
      <pc:sldChg chg="addSp modSp del mod setBg">
        <pc:chgData name="Jason Wei Lee" userId="72afedbb-d9b4-41bc-a01c-76b0a74c0f16" providerId="ADAL" clId="{D7D168B4-6E6A-44C7-A17B-0F702018F836}" dt="2022-04-27T02:13:03.691" v="397" actId="47"/>
        <pc:sldMkLst>
          <pc:docMk/>
          <pc:sldMk cId="396287472" sldId="258"/>
        </pc:sldMkLst>
        <pc:spChg chg="mod">
          <ac:chgData name="Jason Wei Lee" userId="72afedbb-d9b4-41bc-a01c-76b0a74c0f16" providerId="ADAL" clId="{D7D168B4-6E6A-44C7-A17B-0F702018F836}" dt="2022-04-27T02:09:32.183" v="368" actId="14100"/>
          <ac:spMkLst>
            <pc:docMk/>
            <pc:sldMk cId="396287472" sldId="258"/>
            <ac:spMk id="2" creationId="{488C129D-DCFE-8699-9B54-CC5E0C893314}"/>
          </ac:spMkLst>
        </pc:spChg>
        <pc:spChg chg="mod">
          <ac:chgData name="Jason Wei Lee" userId="72afedbb-d9b4-41bc-a01c-76b0a74c0f16" providerId="ADAL" clId="{D7D168B4-6E6A-44C7-A17B-0F702018F836}" dt="2022-04-27T02:11:45.766" v="390" actId="20577"/>
          <ac:spMkLst>
            <pc:docMk/>
            <pc:sldMk cId="396287472" sldId="258"/>
            <ac:spMk id="5" creationId="{C1C6AF47-BDD7-C9AC-1562-159FA9F32AD0}"/>
          </ac:spMkLst>
        </pc:spChg>
        <pc:spChg chg="add">
          <ac:chgData name="Jason Wei Lee" userId="72afedbb-d9b4-41bc-a01c-76b0a74c0f16" providerId="ADAL" clId="{D7D168B4-6E6A-44C7-A17B-0F702018F836}" dt="2022-04-27T02:08:57.626" v="365" actId="26606"/>
          <ac:spMkLst>
            <pc:docMk/>
            <pc:sldMk cId="396287472" sldId="258"/>
            <ac:spMk id="12" creationId="{5E39A796-BE83-48B1-B33F-35C4A32AAB57}"/>
          </ac:spMkLst>
        </pc:spChg>
        <pc:spChg chg="add">
          <ac:chgData name="Jason Wei Lee" userId="72afedbb-d9b4-41bc-a01c-76b0a74c0f16" providerId="ADAL" clId="{D7D168B4-6E6A-44C7-A17B-0F702018F836}" dt="2022-04-27T02:08:57.626" v="365" actId="26606"/>
          <ac:spMkLst>
            <pc:docMk/>
            <pc:sldMk cId="396287472" sldId="258"/>
            <ac:spMk id="14" creationId="{72F84B47-E267-4194-8194-831DB7B5547F}"/>
          </ac:spMkLst>
        </pc:spChg>
        <pc:graphicFrameChg chg="mod ord modGraphic">
          <ac:chgData name="Jason Wei Lee" userId="72afedbb-d9b4-41bc-a01c-76b0a74c0f16" providerId="ADAL" clId="{D7D168B4-6E6A-44C7-A17B-0F702018F836}" dt="2022-04-27T02:09:14.886" v="366" actId="12385"/>
          <ac:graphicFrameMkLst>
            <pc:docMk/>
            <pc:sldMk cId="396287472" sldId="258"/>
            <ac:graphicFrameMk id="7" creationId="{8E074356-E7A9-CC49-0856-5C0FD6752E43}"/>
          </ac:graphicFrameMkLst>
        </pc:graphicFrameChg>
        <pc:graphicFrameChg chg="modGraphic">
          <ac:chgData name="Jason Wei Lee" userId="72afedbb-d9b4-41bc-a01c-76b0a74c0f16" providerId="ADAL" clId="{D7D168B4-6E6A-44C7-A17B-0F702018F836}" dt="2022-04-27T02:05:33.236" v="341" actId="20577"/>
          <ac:graphicFrameMkLst>
            <pc:docMk/>
            <pc:sldMk cId="396287472" sldId="258"/>
            <ac:graphicFrameMk id="8" creationId="{EE1E95C5-3DAD-8F26-26D6-3F33797DDBC7}"/>
          </ac:graphicFrameMkLst>
        </pc:graphicFrameChg>
      </pc:sldChg>
      <pc:sldChg chg="addSp delSp modSp mod delDesignElem chgLayout">
        <pc:chgData name="Jason Wei Lee" userId="72afedbb-d9b4-41bc-a01c-76b0a74c0f16" providerId="ADAL" clId="{D7D168B4-6E6A-44C7-A17B-0F702018F836}" dt="2022-05-29T20:33:48.102" v="1350" actId="700"/>
        <pc:sldMkLst>
          <pc:docMk/>
          <pc:sldMk cId="872121430" sldId="260"/>
        </pc:sldMkLst>
        <pc:spChg chg="mod ord">
          <ac:chgData name="Jason Wei Lee" userId="72afedbb-d9b4-41bc-a01c-76b0a74c0f16" providerId="ADAL" clId="{D7D168B4-6E6A-44C7-A17B-0F702018F836}" dt="2022-05-29T20:33:48.102" v="1350" actId="700"/>
          <ac:spMkLst>
            <pc:docMk/>
            <pc:sldMk cId="872121430" sldId="260"/>
            <ac:spMk id="2" creationId="{7257C1FA-0BD0-649E-5299-1656C041EC08}"/>
          </ac:spMkLst>
        </pc:spChg>
        <pc:spChg chg="mod ord">
          <ac:chgData name="Jason Wei Lee" userId="72afedbb-d9b4-41bc-a01c-76b0a74c0f16" providerId="ADAL" clId="{D7D168B4-6E6A-44C7-A17B-0F702018F836}" dt="2022-05-29T20:33:48.102" v="1350" actId="700"/>
          <ac:spMkLst>
            <pc:docMk/>
            <pc:sldMk cId="872121430" sldId="260"/>
            <ac:spMk id="3" creationId="{A802C4B2-4847-9D20-C5B3-F8C4DE2BE5F8}"/>
          </ac:spMkLst>
        </pc:spChg>
        <pc:cxnChg chg="add del">
          <ac:chgData name="Jason Wei Lee" userId="72afedbb-d9b4-41bc-a01c-76b0a74c0f16" providerId="ADAL" clId="{D7D168B4-6E6A-44C7-A17B-0F702018F836}" dt="2022-05-29T20:33:48.102" v="1350" actId="700"/>
          <ac:cxnSpMkLst>
            <pc:docMk/>
            <pc:sldMk cId="872121430" sldId="260"/>
            <ac:cxnSpMk id="10" creationId="{A7F400EE-A8A5-48AF-B4D6-291B52C6F0B0}"/>
          </ac:cxnSpMkLst>
        </pc:cxnChg>
      </pc:sldChg>
      <pc:sldChg chg="modSp mod">
        <pc:chgData name="Jason Wei Lee" userId="72afedbb-d9b4-41bc-a01c-76b0a74c0f16" providerId="ADAL" clId="{D7D168B4-6E6A-44C7-A17B-0F702018F836}" dt="2022-05-29T20:35:12.947" v="1358" actId="14100"/>
        <pc:sldMkLst>
          <pc:docMk/>
          <pc:sldMk cId="1794009939" sldId="261"/>
        </pc:sldMkLst>
        <pc:spChg chg="mod">
          <ac:chgData name="Jason Wei Lee" userId="72afedbb-d9b4-41bc-a01c-76b0a74c0f16" providerId="ADAL" clId="{D7D168B4-6E6A-44C7-A17B-0F702018F836}" dt="2022-04-27T02:14:17.320" v="409" actId="20577"/>
          <ac:spMkLst>
            <pc:docMk/>
            <pc:sldMk cId="1794009939" sldId="261"/>
            <ac:spMk id="5" creationId="{C1C6AF47-BDD7-C9AC-1562-159FA9F32AD0}"/>
          </ac:spMkLst>
        </pc:spChg>
        <pc:graphicFrameChg chg="mod ord modGraphic">
          <ac:chgData name="Jason Wei Lee" userId="72afedbb-d9b4-41bc-a01c-76b0a74c0f16" providerId="ADAL" clId="{D7D168B4-6E6A-44C7-A17B-0F702018F836}" dt="2022-05-29T20:35:12.947" v="1358" actId="14100"/>
          <ac:graphicFrameMkLst>
            <pc:docMk/>
            <pc:sldMk cId="1794009939" sldId="261"/>
            <ac:graphicFrameMk id="7" creationId="{8E074356-E7A9-CC49-0856-5C0FD6752E43}"/>
          </ac:graphicFrameMkLst>
        </pc:graphicFrameChg>
      </pc:sldChg>
      <pc:sldChg chg="modSp mod">
        <pc:chgData name="Jason Wei Lee" userId="72afedbb-d9b4-41bc-a01c-76b0a74c0f16" providerId="ADAL" clId="{D7D168B4-6E6A-44C7-A17B-0F702018F836}" dt="2022-05-29T20:15:35.440" v="1332" actId="108"/>
        <pc:sldMkLst>
          <pc:docMk/>
          <pc:sldMk cId="2922985734" sldId="262"/>
        </pc:sldMkLst>
        <pc:spChg chg="mod">
          <ac:chgData name="Jason Wei Lee" userId="72afedbb-d9b4-41bc-a01c-76b0a74c0f16" providerId="ADAL" clId="{D7D168B4-6E6A-44C7-A17B-0F702018F836}" dt="2022-05-29T20:15:35.440" v="1332" actId="108"/>
          <ac:spMkLst>
            <pc:docMk/>
            <pc:sldMk cId="2922985734" sldId="262"/>
            <ac:spMk id="2" creationId="{A0F6D6CE-4A3E-0B90-9693-F29A2B02069B}"/>
          </ac:spMkLst>
        </pc:spChg>
        <pc:spChg chg="mod">
          <ac:chgData name="Jason Wei Lee" userId="72afedbb-d9b4-41bc-a01c-76b0a74c0f16" providerId="ADAL" clId="{D7D168B4-6E6A-44C7-A17B-0F702018F836}" dt="2022-05-24T23:28:36.470" v="853" actId="20577"/>
          <ac:spMkLst>
            <pc:docMk/>
            <pc:sldMk cId="2922985734" sldId="262"/>
            <ac:spMk id="6" creationId="{4FE0180F-2114-8819-586A-4DF5658AD51B}"/>
          </ac:spMkLst>
        </pc:spChg>
      </pc:sldChg>
      <pc:sldChg chg="addSp modSp new mod ord">
        <pc:chgData name="Jason Wei Lee" userId="72afedbb-d9b4-41bc-a01c-76b0a74c0f16" providerId="ADAL" clId="{D7D168B4-6E6A-44C7-A17B-0F702018F836}" dt="2022-05-18T18:59:07.727" v="831" actId="1076"/>
        <pc:sldMkLst>
          <pc:docMk/>
          <pc:sldMk cId="2694500852" sldId="263"/>
        </pc:sldMkLst>
        <pc:spChg chg="mod">
          <ac:chgData name="Jason Wei Lee" userId="72afedbb-d9b4-41bc-a01c-76b0a74c0f16" providerId="ADAL" clId="{D7D168B4-6E6A-44C7-A17B-0F702018F836}" dt="2022-05-18T01:26:19.588" v="555"/>
          <ac:spMkLst>
            <pc:docMk/>
            <pc:sldMk cId="2694500852" sldId="263"/>
            <ac:spMk id="2" creationId="{BD743B2A-353A-484B-ABC2-F2F9D025C7F6}"/>
          </ac:spMkLst>
        </pc:spChg>
        <pc:spChg chg="mod">
          <ac:chgData name="Jason Wei Lee" userId="72afedbb-d9b4-41bc-a01c-76b0a74c0f16" providerId="ADAL" clId="{D7D168B4-6E6A-44C7-A17B-0F702018F836}" dt="2022-05-18T18:59:01.216" v="830" actId="404"/>
          <ac:spMkLst>
            <pc:docMk/>
            <pc:sldMk cId="2694500852" sldId="263"/>
            <ac:spMk id="3" creationId="{4FA390CB-48B6-48CB-9CAF-ADA9F06F4AD1}"/>
          </ac:spMkLst>
        </pc:spChg>
        <pc:spChg chg="add mod">
          <ac:chgData name="Jason Wei Lee" userId="72afedbb-d9b4-41bc-a01c-76b0a74c0f16" providerId="ADAL" clId="{D7D168B4-6E6A-44C7-A17B-0F702018F836}" dt="2022-05-18T18:58:58.300" v="829" actId="27636"/>
          <ac:spMkLst>
            <pc:docMk/>
            <pc:sldMk cId="2694500852" sldId="263"/>
            <ac:spMk id="6" creationId="{D1D3046C-A883-4598-9EC5-B5A1334D45C2}"/>
          </ac:spMkLst>
        </pc:spChg>
        <pc:picChg chg="add mod">
          <ac:chgData name="Jason Wei Lee" userId="72afedbb-d9b4-41bc-a01c-76b0a74c0f16" providerId="ADAL" clId="{D7D168B4-6E6A-44C7-A17B-0F702018F836}" dt="2022-05-18T01:39:52.046" v="827" actId="1076"/>
          <ac:picMkLst>
            <pc:docMk/>
            <pc:sldMk cId="2694500852" sldId="263"/>
            <ac:picMk id="1026" creationId="{F6DD6ACD-382E-4779-BC98-C555A8B74707}"/>
          </ac:picMkLst>
        </pc:picChg>
        <pc:picChg chg="add mod">
          <ac:chgData name="Jason Wei Lee" userId="72afedbb-d9b4-41bc-a01c-76b0a74c0f16" providerId="ADAL" clId="{D7D168B4-6E6A-44C7-A17B-0F702018F836}" dt="2022-05-18T18:59:07.727" v="831" actId="1076"/>
          <ac:picMkLst>
            <pc:docMk/>
            <pc:sldMk cId="2694500852" sldId="263"/>
            <ac:picMk id="1028" creationId="{4B8ED759-7E16-4C7A-9CD0-20954895A9F2}"/>
          </ac:picMkLst>
        </pc:picChg>
      </pc:sldChg>
      <pc:sldChg chg="modSp new mod">
        <pc:chgData name="Jason Wei Lee" userId="72afedbb-d9b4-41bc-a01c-76b0a74c0f16" providerId="ADAL" clId="{D7D168B4-6E6A-44C7-A17B-0F702018F836}" dt="2022-05-29T20:39:08.002" v="1513" actId="20577"/>
        <pc:sldMkLst>
          <pc:docMk/>
          <pc:sldMk cId="3791441697" sldId="264"/>
        </pc:sldMkLst>
        <pc:spChg chg="mod">
          <ac:chgData name="Jason Wei Lee" userId="72afedbb-d9b4-41bc-a01c-76b0a74c0f16" providerId="ADAL" clId="{D7D168B4-6E6A-44C7-A17B-0F702018F836}" dt="2022-05-18T01:17:12.580" v="482" actId="20577"/>
          <ac:spMkLst>
            <pc:docMk/>
            <pc:sldMk cId="3791441697" sldId="264"/>
            <ac:spMk id="2" creationId="{C5F657F2-3C32-42AB-A7EB-936EE44ECA2E}"/>
          </ac:spMkLst>
        </pc:spChg>
        <pc:spChg chg="mod">
          <ac:chgData name="Jason Wei Lee" userId="72afedbb-d9b4-41bc-a01c-76b0a74c0f16" providerId="ADAL" clId="{D7D168B4-6E6A-44C7-A17B-0F702018F836}" dt="2022-05-29T20:39:08.002" v="1513" actId="20577"/>
          <ac:spMkLst>
            <pc:docMk/>
            <pc:sldMk cId="3791441697" sldId="264"/>
            <ac:spMk id="3" creationId="{DBC0CA9A-29DC-45F2-8888-963DA6DF213D}"/>
          </ac:spMkLst>
        </pc:spChg>
      </pc:sldChg>
      <pc:sldChg chg="new">
        <pc:chgData name="Jason Wei Lee" userId="72afedbb-d9b4-41bc-a01c-76b0a74c0f16" providerId="ADAL" clId="{D7D168B4-6E6A-44C7-A17B-0F702018F836}" dt="2022-05-18T01:15:55.645" v="417" actId="680"/>
        <pc:sldMkLst>
          <pc:docMk/>
          <pc:sldMk cId="3357477221" sldId="265"/>
        </pc:sldMkLst>
      </pc:sldChg>
      <pc:sldChg chg="modSp new mod">
        <pc:chgData name="Jason Wei Lee" userId="72afedbb-d9b4-41bc-a01c-76b0a74c0f16" providerId="ADAL" clId="{D7D168B4-6E6A-44C7-A17B-0F702018F836}" dt="2022-05-29T21:43:17.008" v="2002" actId="20577"/>
        <pc:sldMkLst>
          <pc:docMk/>
          <pc:sldMk cId="1784116866" sldId="266"/>
        </pc:sldMkLst>
        <pc:spChg chg="mod">
          <ac:chgData name="Jason Wei Lee" userId="72afedbb-d9b4-41bc-a01c-76b0a74c0f16" providerId="ADAL" clId="{D7D168B4-6E6A-44C7-A17B-0F702018F836}" dt="2022-05-29T21:43:17.008" v="2002" actId="20577"/>
          <ac:spMkLst>
            <pc:docMk/>
            <pc:sldMk cId="1784116866" sldId="266"/>
            <ac:spMk id="2" creationId="{A9EB47A1-2508-4274-9D37-2A15896D92AC}"/>
          </ac:spMkLst>
        </pc:spChg>
      </pc:sldChg>
      <pc:sldChg chg="modSp new mod">
        <pc:chgData name="Jason Wei Lee" userId="72afedbb-d9b4-41bc-a01c-76b0a74c0f16" providerId="ADAL" clId="{D7D168B4-6E6A-44C7-A17B-0F702018F836}" dt="2022-05-18T01:16:34.076" v="422" actId="20577"/>
        <pc:sldMkLst>
          <pc:docMk/>
          <pc:sldMk cId="1376996652" sldId="268"/>
        </pc:sldMkLst>
        <pc:spChg chg="mod">
          <ac:chgData name="Jason Wei Lee" userId="72afedbb-d9b4-41bc-a01c-76b0a74c0f16" providerId="ADAL" clId="{D7D168B4-6E6A-44C7-A17B-0F702018F836}" dt="2022-05-18T01:16:34.076" v="422" actId="20577"/>
          <ac:spMkLst>
            <pc:docMk/>
            <pc:sldMk cId="1376996652" sldId="268"/>
            <ac:spMk id="2" creationId="{1C48681C-0B8F-4398-88C5-8BE8744099B3}"/>
          </ac:spMkLst>
        </pc:spChg>
      </pc:sldChg>
      <pc:sldChg chg="addSp delSp modSp new mod">
        <pc:chgData name="Jason Wei Lee" userId="72afedbb-d9b4-41bc-a01c-76b0a74c0f16" providerId="ADAL" clId="{D7D168B4-6E6A-44C7-A17B-0F702018F836}" dt="2022-05-29T21:38:38.976" v="1937" actId="478"/>
        <pc:sldMkLst>
          <pc:docMk/>
          <pc:sldMk cId="1152258587" sldId="269"/>
        </pc:sldMkLst>
        <pc:spChg chg="mod">
          <ac:chgData name="Jason Wei Lee" userId="72afedbb-d9b4-41bc-a01c-76b0a74c0f16" providerId="ADAL" clId="{D7D168B4-6E6A-44C7-A17B-0F702018F836}" dt="2022-05-18T01:17:24.477" v="493" actId="20577"/>
          <ac:spMkLst>
            <pc:docMk/>
            <pc:sldMk cId="1152258587" sldId="269"/>
            <ac:spMk id="2" creationId="{BE18B1DF-C444-43DA-97BD-603B2441FF6A}"/>
          </ac:spMkLst>
        </pc:spChg>
        <pc:spChg chg="add del mod">
          <ac:chgData name="Jason Wei Lee" userId="72afedbb-d9b4-41bc-a01c-76b0a74c0f16" providerId="ADAL" clId="{D7D168B4-6E6A-44C7-A17B-0F702018F836}" dt="2022-05-29T21:30:21.209" v="1704"/>
          <ac:spMkLst>
            <pc:docMk/>
            <pc:sldMk cId="1152258587" sldId="269"/>
            <ac:spMk id="11" creationId="{1159CEE0-8329-4831-8928-BED2AC9195F8}"/>
          </ac:spMkLst>
        </pc:spChg>
        <pc:spChg chg="add del mod">
          <ac:chgData name="Jason Wei Lee" userId="72afedbb-d9b4-41bc-a01c-76b0a74c0f16" providerId="ADAL" clId="{D7D168B4-6E6A-44C7-A17B-0F702018F836}" dt="2022-05-29T21:30:21.209" v="1704"/>
          <ac:spMkLst>
            <pc:docMk/>
            <pc:sldMk cId="1152258587" sldId="269"/>
            <ac:spMk id="13" creationId="{9A5990BD-4E5D-4F69-9402-C86A1EAAA1CB}"/>
          </ac:spMkLst>
        </pc:spChg>
        <pc:spChg chg="add del mod">
          <ac:chgData name="Jason Wei Lee" userId="72afedbb-d9b4-41bc-a01c-76b0a74c0f16" providerId="ADAL" clId="{D7D168B4-6E6A-44C7-A17B-0F702018F836}" dt="2022-05-29T21:30:21.209" v="1704"/>
          <ac:spMkLst>
            <pc:docMk/>
            <pc:sldMk cId="1152258587" sldId="269"/>
            <ac:spMk id="14" creationId="{7951BE6F-C2A6-40F3-B30C-A76D0B65F775}"/>
          </ac:spMkLst>
        </pc:spChg>
        <pc:spChg chg="add del mod">
          <ac:chgData name="Jason Wei Lee" userId="72afedbb-d9b4-41bc-a01c-76b0a74c0f16" providerId="ADAL" clId="{D7D168B4-6E6A-44C7-A17B-0F702018F836}" dt="2022-05-29T21:30:21.209" v="1704"/>
          <ac:spMkLst>
            <pc:docMk/>
            <pc:sldMk cId="1152258587" sldId="269"/>
            <ac:spMk id="17" creationId="{87BA0196-68D7-48AC-82FA-9FC04C6C237E}"/>
          </ac:spMkLst>
        </pc:spChg>
        <pc:spChg chg="add del mod">
          <ac:chgData name="Jason Wei Lee" userId="72afedbb-d9b4-41bc-a01c-76b0a74c0f16" providerId="ADAL" clId="{D7D168B4-6E6A-44C7-A17B-0F702018F836}" dt="2022-05-29T21:30:21.209" v="1704"/>
          <ac:spMkLst>
            <pc:docMk/>
            <pc:sldMk cId="1152258587" sldId="269"/>
            <ac:spMk id="19" creationId="{129ED19F-6DF7-460B-BF4A-D31EE6DF9369}"/>
          </ac:spMkLst>
        </pc:spChg>
        <pc:spChg chg="add del mod">
          <ac:chgData name="Jason Wei Lee" userId="72afedbb-d9b4-41bc-a01c-76b0a74c0f16" providerId="ADAL" clId="{D7D168B4-6E6A-44C7-A17B-0F702018F836}" dt="2022-05-29T21:30:21.209" v="1704"/>
          <ac:spMkLst>
            <pc:docMk/>
            <pc:sldMk cId="1152258587" sldId="269"/>
            <ac:spMk id="20" creationId="{86F33B48-F184-40AF-A133-14E220149F42}"/>
          </ac:spMkLst>
        </pc:spChg>
        <pc:spChg chg="add del mod">
          <ac:chgData name="Jason Wei Lee" userId="72afedbb-d9b4-41bc-a01c-76b0a74c0f16" providerId="ADAL" clId="{D7D168B4-6E6A-44C7-A17B-0F702018F836}" dt="2022-05-29T21:30:21.209" v="1704"/>
          <ac:spMkLst>
            <pc:docMk/>
            <pc:sldMk cId="1152258587" sldId="269"/>
            <ac:spMk id="21" creationId="{1981D087-94EC-4C20-A3EE-1ABCB7512C8F}"/>
          </ac:spMkLst>
        </pc:spChg>
        <pc:spChg chg="add del mod">
          <ac:chgData name="Jason Wei Lee" userId="72afedbb-d9b4-41bc-a01c-76b0a74c0f16" providerId="ADAL" clId="{D7D168B4-6E6A-44C7-A17B-0F702018F836}" dt="2022-05-29T21:30:21.209" v="1704"/>
          <ac:spMkLst>
            <pc:docMk/>
            <pc:sldMk cId="1152258587" sldId="269"/>
            <ac:spMk id="23" creationId="{766DE54E-C6D5-4057-8898-3FB57FB803A0}"/>
          </ac:spMkLst>
        </pc:spChg>
        <pc:spChg chg="add del mod">
          <ac:chgData name="Jason Wei Lee" userId="72afedbb-d9b4-41bc-a01c-76b0a74c0f16" providerId="ADAL" clId="{D7D168B4-6E6A-44C7-A17B-0F702018F836}" dt="2022-05-29T21:30:21.209" v="1704"/>
          <ac:spMkLst>
            <pc:docMk/>
            <pc:sldMk cId="1152258587" sldId="269"/>
            <ac:spMk id="24" creationId="{338288B9-BF3A-4ACB-B5CA-7DF548B4E5BB}"/>
          </ac:spMkLst>
        </pc:spChg>
        <pc:spChg chg="add del mod">
          <ac:chgData name="Jason Wei Lee" userId="72afedbb-d9b4-41bc-a01c-76b0a74c0f16" providerId="ADAL" clId="{D7D168B4-6E6A-44C7-A17B-0F702018F836}" dt="2022-05-29T21:30:21.209" v="1704"/>
          <ac:spMkLst>
            <pc:docMk/>
            <pc:sldMk cId="1152258587" sldId="269"/>
            <ac:spMk id="25" creationId="{586717CF-CB16-4829-B1C6-CBE9CC033858}"/>
          </ac:spMkLst>
        </pc:spChg>
        <pc:spChg chg="add del mod">
          <ac:chgData name="Jason Wei Lee" userId="72afedbb-d9b4-41bc-a01c-76b0a74c0f16" providerId="ADAL" clId="{D7D168B4-6E6A-44C7-A17B-0F702018F836}" dt="2022-05-29T21:30:21.209" v="1704"/>
          <ac:spMkLst>
            <pc:docMk/>
            <pc:sldMk cId="1152258587" sldId="269"/>
            <ac:spMk id="26" creationId="{7031BFF7-37F9-4A44-9588-AA67C6E53AB4}"/>
          </ac:spMkLst>
        </pc:spChg>
        <pc:spChg chg="add del mod">
          <ac:chgData name="Jason Wei Lee" userId="72afedbb-d9b4-41bc-a01c-76b0a74c0f16" providerId="ADAL" clId="{D7D168B4-6E6A-44C7-A17B-0F702018F836}" dt="2022-05-29T21:30:21.209" v="1704"/>
          <ac:spMkLst>
            <pc:docMk/>
            <pc:sldMk cId="1152258587" sldId="269"/>
            <ac:spMk id="27" creationId="{F2EA3B4D-95D1-439A-8711-A9708388DA87}"/>
          </ac:spMkLst>
        </pc:spChg>
        <pc:spChg chg="add del mod">
          <ac:chgData name="Jason Wei Lee" userId="72afedbb-d9b4-41bc-a01c-76b0a74c0f16" providerId="ADAL" clId="{D7D168B4-6E6A-44C7-A17B-0F702018F836}" dt="2022-05-29T21:30:21.209" v="1704"/>
          <ac:spMkLst>
            <pc:docMk/>
            <pc:sldMk cId="1152258587" sldId="269"/>
            <ac:spMk id="28" creationId="{3EB2C081-F6C1-44C9-8E8E-B81B7ECCC824}"/>
          </ac:spMkLst>
        </pc:spChg>
        <pc:spChg chg="add del mod">
          <ac:chgData name="Jason Wei Lee" userId="72afedbb-d9b4-41bc-a01c-76b0a74c0f16" providerId="ADAL" clId="{D7D168B4-6E6A-44C7-A17B-0F702018F836}" dt="2022-05-29T21:30:21.209" v="1704"/>
          <ac:spMkLst>
            <pc:docMk/>
            <pc:sldMk cId="1152258587" sldId="269"/>
            <ac:spMk id="29" creationId="{40C32BD0-62CD-4F54-A13A-D4582EADF626}"/>
          </ac:spMkLst>
        </pc:spChg>
        <pc:spChg chg="add del mod">
          <ac:chgData name="Jason Wei Lee" userId="72afedbb-d9b4-41bc-a01c-76b0a74c0f16" providerId="ADAL" clId="{D7D168B4-6E6A-44C7-A17B-0F702018F836}" dt="2022-05-29T21:30:21.209" v="1704"/>
          <ac:spMkLst>
            <pc:docMk/>
            <pc:sldMk cId="1152258587" sldId="269"/>
            <ac:spMk id="30" creationId="{84DC8C65-EDA0-4D81-94D3-F39481431360}"/>
          </ac:spMkLst>
        </pc:spChg>
        <pc:spChg chg="add del mod">
          <ac:chgData name="Jason Wei Lee" userId="72afedbb-d9b4-41bc-a01c-76b0a74c0f16" providerId="ADAL" clId="{D7D168B4-6E6A-44C7-A17B-0F702018F836}" dt="2022-05-29T21:30:21.209" v="1704"/>
          <ac:spMkLst>
            <pc:docMk/>
            <pc:sldMk cId="1152258587" sldId="269"/>
            <ac:spMk id="32" creationId="{EDA2B588-CEAE-4CD8-B83E-1A6D4CA9B211}"/>
          </ac:spMkLst>
        </pc:spChg>
        <pc:spChg chg="add del mod">
          <ac:chgData name="Jason Wei Lee" userId="72afedbb-d9b4-41bc-a01c-76b0a74c0f16" providerId="ADAL" clId="{D7D168B4-6E6A-44C7-A17B-0F702018F836}" dt="2022-05-29T21:30:21.209" v="1704"/>
          <ac:spMkLst>
            <pc:docMk/>
            <pc:sldMk cId="1152258587" sldId="269"/>
            <ac:spMk id="33" creationId="{5F80BBBA-6EB3-4575-9573-24723359763B}"/>
          </ac:spMkLst>
        </pc:spChg>
        <pc:spChg chg="add del mod">
          <ac:chgData name="Jason Wei Lee" userId="72afedbb-d9b4-41bc-a01c-76b0a74c0f16" providerId="ADAL" clId="{D7D168B4-6E6A-44C7-A17B-0F702018F836}" dt="2022-05-29T21:30:21.209" v="1704"/>
          <ac:spMkLst>
            <pc:docMk/>
            <pc:sldMk cId="1152258587" sldId="269"/>
            <ac:spMk id="34" creationId="{F4EA777D-2BAB-4FA9-9DE7-9E94746B3048}"/>
          </ac:spMkLst>
        </pc:spChg>
        <pc:spChg chg="add del mod">
          <ac:chgData name="Jason Wei Lee" userId="72afedbb-d9b4-41bc-a01c-76b0a74c0f16" providerId="ADAL" clId="{D7D168B4-6E6A-44C7-A17B-0F702018F836}" dt="2022-05-29T21:30:21.209" v="1704"/>
          <ac:spMkLst>
            <pc:docMk/>
            <pc:sldMk cId="1152258587" sldId="269"/>
            <ac:spMk id="36" creationId="{CA125252-6E31-4CB3-96F1-6A4F40AEBC18}"/>
          </ac:spMkLst>
        </pc:spChg>
        <pc:spChg chg="add del mod">
          <ac:chgData name="Jason Wei Lee" userId="72afedbb-d9b4-41bc-a01c-76b0a74c0f16" providerId="ADAL" clId="{D7D168B4-6E6A-44C7-A17B-0F702018F836}" dt="2022-05-29T21:30:21.209" v="1704"/>
          <ac:spMkLst>
            <pc:docMk/>
            <pc:sldMk cId="1152258587" sldId="269"/>
            <ac:spMk id="37" creationId="{1F0F96F7-4DA1-4E1D-82C0-3474483C9CF4}"/>
          </ac:spMkLst>
        </pc:spChg>
        <pc:spChg chg="add del mod">
          <ac:chgData name="Jason Wei Lee" userId="72afedbb-d9b4-41bc-a01c-76b0a74c0f16" providerId="ADAL" clId="{D7D168B4-6E6A-44C7-A17B-0F702018F836}" dt="2022-05-29T21:30:21.209" v="1704"/>
          <ac:spMkLst>
            <pc:docMk/>
            <pc:sldMk cId="1152258587" sldId="269"/>
            <ac:spMk id="38" creationId="{419C5F13-BB4F-4B6C-8CC3-091F3CB564AB}"/>
          </ac:spMkLst>
        </pc:spChg>
        <pc:spChg chg="add del mod">
          <ac:chgData name="Jason Wei Lee" userId="72afedbb-d9b4-41bc-a01c-76b0a74c0f16" providerId="ADAL" clId="{D7D168B4-6E6A-44C7-A17B-0F702018F836}" dt="2022-05-29T21:30:21.209" v="1704"/>
          <ac:spMkLst>
            <pc:docMk/>
            <pc:sldMk cId="1152258587" sldId="269"/>
            <ac:spMk id="40" creationId="{3F9C6386-DADF-4AF8-A4C5-20F682945A9D}"/>
          </ac:spMkLst>
        </pc:spChg>
        <pc:spChg chg="add del mod">
          <ac:chgData name="Jason Wei Lee" userId="72afedbb-d9b4-41bc-a01c-76b0a74c0f16" providerId="ADAL" clId="{D7D168B4-6E6A-44C7-A17B-0F702018F836}" dt="2022-05-29T21:30:21.209" v="1704"/>
          <ac:spMkLst>
            <pc:docMk/>
            <pc:sldMk cId="1152258587" sldId="269"/>
            <ac:spMk id="41" creationId="{5FEB0CD0-6F46-4206-B1BA-18CD1F26928B}"/>
          </ac:spMkLst>
        </pc:spChg>
        <pc:spChg chg="add del mod">
          <ac:chgData name="Jason Wei Lee" userId="72afedbb-d9b4-41bc-a01c-76b0a74c0f16" providerId="ADAL" clId="{D7D168B4-6E6A-44C7-A17B-0F702018F836}" dt="2022-05-29T21:30:21.209" v="1704"/>
          <ac:spMkLst>
            <pc:docMk/>
            <pc:sldMk cId="1152258587" sldId="269"/>
            <ac:spMk id="42" creationId="{31565846-8B4F-43F9-9D17-0B49E932F05D}"/>
          </ac:spMkLst>
        </pc:spChg>
        <pc:spChg chg="add del mod">
          <ac:chgData name="Jason Wei Lee" userId="72afedbb-d9b4-41bc-a01c-76b0a74c0f16" providerId="ADAL" clId="{D7D168B4-6E6A-44C7-A17B-0F702018F836}" dt="2022-05-29T21:30:21.209" v="1704"/>
          <ac:spMkLst>
            <pc:docMk/>
            <pc:sldMk cId="1152258587" sldId="269"/>
            <ac:spMk id="43" creationId="{D6CA4B33-4A75-4C98-AEAE-739DEA59ACAC}"/>
          </ac:spMkLst>
        </pc:spChg>
        <pc:spChg chg="add del mod">
          <ac:chgData name="Jason Wei Lee" userId="72afedbb-d9b4-41bc-a01c-76b0a74c0f16" providerId="ADAL" clId="{D7D168B4-6E6A-44C7-A17B-0F702018F836}" dt="2022-05-29T21:30:21.209" v="1704"/>
          <ac:spMkLst>
            <pc:docMk/>
            <pc:sldMk cId="1152258587" sldId="269"/>
            <ac:spMk id="44" creationId="{120E3C0B-A97D-4695-9EFA-360673B93B38}"/>
          </ac:spMkLst>
        </pc:spChg>
        <pc:spChg chg="add del mod">
          <ac:chgData name="Jason Wei Lee" userId="72afedbb-d9b4-41bc-a01c-76b0a74c0f16" providerId="ADAL" clId="{D7D168B4-6E6A-44C7-A17B-0F702018F836}" dt="2022-05-29T21:30:21.209" v="1704"/>
          <ac:spMkLst>
            <pc:docMk/>
            <pc:sldMk cId="1152258587" sldId="269"/>
            <ac:spMk id="46" creationId="{F2B20498-2E27-44CD-B150-37C4567F1FB1}"/>
          </ac:spMkLst>
        </pc:spChg>
        <pc:spChg chg="add del mod">
          <ac:chgData name="Jason Wei Lee" userId="72afedbb-d9b4-41bc-a01c-76b0a74c0f16" providerId="ADAL" clId="{D7D168B4-6E6A-44C7-A17B-0F702018F836}" dt="2022-05-29T21:30:21.209" v="1704"/>
          <ac:spMkLst>
            <pc:docMk/>
            <pc:sldMk cId="1152258587" sldId="269"/>
            <ac:spMk id="47" creationId="{F0696F8D-36D6-44E8-B155-B3CD669D0D8D}"/>
          </ac:spMkLst>
        </pc:spChg>
        <pc:spChg chg="add del mod">
          <ac:chgData name="Jason Wei Lee" userId="72afedbb-d9b4-41bc-a01c-76b0a74c0f16" providerId="ADAL" clId="{D7D168B4-6E6A-44C7-A17B-0F702018F836}" dt="2022-05-29T21:30:21.209" v="1704"/>
          <ac:spMkLst>
            <pc:docMk/>
            <pc:sldMk cId="1152258587" sldId="269"/>
            <ac:spMk id="48" creationId="{84283D70-A519-4DA5-BF37-7541E8F19BE2}"/>
          </ac:spMkLst>
        </pc:spChg>
        <pc:spChg chg="add del mod">
          <ac:chgData name="Jason Wei Lee" userId="72afedbb-d9b4-41bc-a01c-76b0a74c0f16" providerId="ADAL" clId="{D7D168B4-6E6A-44C7-A17B-0F702018F836}" dt="2022-05-29T21:30:21.209" v="1704"/>
          <ac:spMkLst>
            <pc:docMk/>
            <pc:sldMk cId="1152258587" sldId="269"/>
            <ac:spMk id="49" creationId="{BF5D3938-A33F-4FEE-9598-3BA08C552AB5}"/>
          </ac:spMkLst>
        </pc:spChg>
        <pc:spChg chg="add del mod">
          <ac:chgData name="Jason Wei Lee" userId="72afedbb-d9b4-41bc-a01c-76b0a74c0f16" providerId="ADAL" clId="{D7D168B4-6E6A-44C7-A17B-0F702018F836}" dt="2022-05-29T21:30:50.966" v="1716"/>
          <ac:spMkLst>
            <pc:docMk/>
            <pc:sldMk cId="1152258587" sldId="269"/>
            <ac:spMk id="67" creationId="{BA37F684-6CBD-48D7-919F-A2649F1FBFF4}"/>
          </ac:spMkLst>
        </pc:spChg>
        <pc:spChg chg="add del mod">
          <ac:chgData name="Jason Wei Lee" userId="72afedbb-d9b4-41bc-a01c-76b0a74c0f16" providerId="ADAL" clId="{D7D168B4-6E6A-44C7-A17B-0F702018F836}" dt="2022-05-29T21:30:50.966" v="1716"/>
          <ac:spMkLst>
            <pc:docMk/>
            <pc:sldMk cId="1152258587" sldId="269"/>
            <ac:spMk id="68" creationId="{8644A1EC-74A8-4EB0-864C-6E161CBCAD63}"/>
          </ac:spMkLst>
        </pc:spChg>
        <pc:spChg chg="add del mod">
          <ac:chgData name="Jason Wei Lee" userId="72afedbb-d9b4-41bc-a01c-76b0a74c0f16" providerId="ADAL" clId="{D7D168B4-6E6A-44C7-A17B-0F702018F836}" dt="2022-05-29T21:30:50.966" v="1716"/>
          <ac:spMkLst>
            <pc:docMk/>
            <pc:sldMk cId="1152258587" sldId="269"/>
            <ac:spMk id="69" creationId="{E20EF42E-7238-45B1-BBAF-FBA441D69C7B}"/>
          </ac:spMkLst>
        </pc:spChg>
        <pc:spChg chg="add del mod">
          <ac:chgData name="Jason Wei Lee" userId="72afedbb-d9b4-41bc-a01c-76b0a74c0f16" providerId="ADAL" clId="{D7D168B4-6E6A-44C7-A17B-0F702018F836}" dt="2022-05-29T21:30:50.966" v="1716"/>
          <ac:spMkLst>
            <pc:docMk/>
            <pc:sldMk cId="1152258587" sldId="269"/>
            <ac:spMk id="72" creationId="{55594004-685F-44B5-A30B-E7849262250D}"/>
          </ac:spMkLst>
        </pc:spChg>
        <pc:spChg chg="add del mod">
          <ac:chgData name="Jason Wei Lee" userId="72afedbb-d9b4-41bc-a01c-76b0a74c0f16" providerId="ADAL" clId="{D7D168B4-6E6A-44C7-A17B-0F702018F836}" dt="2022-05-29T21:30:50.966" v="1716"/>
          <ac:spMkLst>
            <pc:docMk/>
            <pc:sldMk cId="1152258587" sldId="269"/>
            <ac:spMk id="74" creationId="{0444319C-D720-4697-A45D-FF47B81ED209}"/>
          </ac:spMkLst>
        </pc:spChg>
        <pc:spChg chg="add del mod">
          <ac:chgData name="Jason Wei Lee" userId="72afedbb-d9b4-41bc-a01c-76b0a74c0f16" providerId="ADAL" clId="{D7D168B4-6E6A-44C7-A17B-0F702018F836}" dt="2022-05-29T21:30:50.966" v="1716"/>
          <ac:spMkLst>
            <pc:docMk/>
            <pc:sldMk cId="1152258587" sldId="269"/>
            <ac:spMk id="75" creationId="{AC5FA25B-6BF9-43BC-802B-C58D1B785C42}"/>
          </ac:spMkLst>
        </pc:spChg>
        <pc:spChg chg="add del mod">
          <ac:chgData name="Jason Wei Lee" userId="72afedbb-d9b4-41bc-a01c-76b0a74c0f16" providerId="ADAL" clId="{D7D168B4-6E6A-44C7-A17B-0F702018F836}" dt="2022-05-29T21:30:50.966" v="1716"/>
          <ac:spMkLst>
            <pc:docMk/>
            <pc:sldMk cId="1152258587" sldId="269"/>
            <ac:spMk id="76" creationId="{56A41503-B5F3-42F0-87DD-8B84EC9509DC}"/>
          </ac:spMkLst>
        </pc:spChg>
        <pc:spChg chg="add del mod">
          <ac:chgData name="Jason Wei Lee" userId="72afedbb-d9b4-41bc-a01c-76b0a74c0f16" providerId="ADAL" clId="{D7D168B4-6E6A-44C7-A17B-0F702018F836}" dt="2022-05-29T21:30:50.966" v="1716"/>
          <ac:spMkLst>
            <pc:docMk/>
            <pc:sldMk cId="1152258587" sldId="269"/>
            <ac:spMk id="78" creationId="{D5BE2EC1-E1C5-4C88-95E4-5C01446858E8}"/>
          </ac:spMkLst>
        </pc:spChg>
        <pc:spChg chg="add del mod">
          <ac:chgData name="Jason Wei Lee" userId="72afedbb-d9b4-41bc-a01c-76b0a74c0f16" providerId="ADAL" clId="{D7D168B4-6E6A-44C7-A17B-0F702018F836}" dt="2022-05-29T21:30:50.966" v="1716"/>
          <ac:spMkLst>
            <pc:docMk/>
            <pc:sldMk cId="1152258587" sldId="269"/>
            <ac:spMk id="79" creationId="{240189E9-780B-4A61-858E-0FDCB4267792}"/>
          </ac:spMkLst>
        </pc:spChg>
        <pc:spChg chg="add del mod">
          <ac:chgData name="Jason Wei Lee" userId="72afedbb-d9b4-41bc-a01c-76b0a74c0f16" providerId="ADAL" clId="{D7D168B4-6E6A-44C7-A17B-0F702018F836}" dt="2022-05-29T21:30:50.966" v="1716"/>
          <ac:spMkLst>
            <pc:docMk/>
            <pc:sldMk cId="1152258587" sldId="269"/>
            <ac:spMk id="80" creationId="{406DDA48-ECE4-4F96-9319-96B88E4B57B9}"/>
          </ac:spMkLst>
        </pc:spChg>
        <pc:spChg chg="add del mod">
          <ac:chgData name="Jason Wei Lee" userId="72afedbb-d9b4-41bc-a01c-76b0a74c0f16" providerId="ADAL" clId="{D7D168B4-6E6A-44C7-A17B-0F702018F836}" dt="2022-05-29T21:30:50.966" v="1716"/>
          <ac:spMkLst>
            <pc:docMk/>
            <pc:sldMk cId="1152258587" sldId="269"/>
            <ac:spMk id="81" creationId="{0548D9B4-A1DB-477F-B611-E487C19A8A1E}"/>
          </ac:spMkLst>
        </pc:spChg>
        <pc:spChg chg="add del mod">
          <ac:chgData name="Jason Wei Lee" userId="72afedbb-d9b4-41bc-a01c-76b0a74c0f16" providerId="ADAL" clId="{D7D168B4-6E6A-44C7-A17B-0F702018F836}" dt="2022-05-29T21:30:50.966" v="1716"/>
          <ac:spMkLst>
            <pc:docMk/>
            <pc:sldMk cId="1152258587" sldId="269"/>
            <ac:spMk id="82" creationId="{9F31CB21-65F7-4916-93EF-F721168DD248}"/>
          </ac:spMkLst>
        </pc:spChg>
        <pc:spChg chg="add del mod">
          <ac:chgData name="Jason Wei Lee" userId="72afedbb-d9b4-41bc-a01c-76b0a74c0f16" providerId="ADAL" clId="{D7D168B4-6E6A-44C7-A17B-0F702018F836}" dt="2022-05-29T21:30:50.966" v="1716"/>
          <ac:spMkLst>
            <pc:docMk/>
            <pc:sldMk cId="1152258587" sldId="269"/>
            <ac:spMk id="83" creationId="{8EDB8EF3-A959-4924-9B5B-F96F6F6A7DE7}"/>
          </ac:spMkLst>
        </pc:spChg>
        <pc:spChg chg="add del mod">
          <ac:chgData name="Jason Wei Lee" userId="72afedbb-d9b4-41bc-a01c-76b0a74c0f16" providerId="ADAL" clId="{D7D168B4-6E6A-44C7-A17B-0F702018F836}" dt="2022-05-29T21:30:50.966" v="1716"/>
          <ac:spMkLst>
            <pc:docMk/>
            <pc:sldMk cId="1152258587" sldId="269"/>
            <ac:spMk id="84" creationId="{794A0FB0-37A6-4E77-BE36-D63B68738E4E}"/>
          </ac:spMkLst>
        </pc:spChg>
        <pc:spChg chg="add del mod">
          <ac:chgData name="Jason Wei Lee" userId="72afedbb-d9b4-41bc-a01c-76b0a74c0f16" providerId="ADAL" clId="{D7D168B4-6E6A-44C7-A17B-0F702018F836}" dt="2022-05-29T21:30:50.966" v="1716"/>
          <ac:spMkLst>
            <pc:docMk/>
            <pc:sldMk cId="1152258587" sldId="269"/>
            <ac:spMk id="85" creationId="{A7DE8341-E1C3-44F8-8C0E-037FFFF5BB04}"/>
          </ac:spMkLst>
        </pc:spChg>
        <pc:spChg chg="add del mod">
          <ac:chgData name="Jason Wei Lee" userId="72afedbb-d9b4-41bc-a01c-76b0a74c0f16" providerId="ADAL" clId="{D7D168B4-6E6A-44C7-A17B-0F702018F836}" dt="2022-05-29T21:30:50.966" v="1716"/>
          <ac:spMkLst>
            <pc:docMk/>
            <pc:sldMk cId="1152258587" sldId="269"/>
            <ac:spMk id="87" creationId="{5CBD9A29-C0FB-4EEA-AC72-B0B116100086}"/>
          </ac:spMkLst>
        </pc:spChg>
        <pc:spChg chg="add del mod">
          <ac:chgData name="Jason Wei Lee" userId="72afedbb-d9b4-41bc-a01c-76b0a74c0f16" providerId="ADAL" clId="{D7D168B4-6E6A-44C7-A17B-0F702018F836}" dt="2022-05-29T21:30:50.966" v="1716"/>
          <ac:spMkLst>
            <pc:docMk/>
            <pc:sldMk cId="1152258587" sldId="269"/>
            <ac:spMk id="88" creationId="{E8F86E22-4B68-4652-A467-59C9E209B1DE}"/>
          </ac:spMkLst>
        </pc:spChg>
        <pc:spChg chg="add del mod">
          <ac:chgData name="Jason Wei Lee" userId="72afedbb-d9b4-41bc-a01c-76b0a74c0f16" providerId="ADAL" clId="{D7D168B4-6E6A-44C7-A17B-0F702018F836}" dt="2022-05-29T21:30:50.966" v="1716"/>
          <ac:spMkLst>
            <pc:docMk/>
            <pc:sldMk cId="1152258587" sldId="269"/>
            <ac:spMk id="89" creationId="{61F31A30-4908-4991-B32B-2F9E8B3592B3}"/>
          </ac:spMkLst>
        </pc:spChg>
        <pc:spChg chg="add del mod">
          <ac:chgData name="Jason Wei Lee" userId="72afedbb-d9b4-41bc-a01c-76b0a74c0f16" providerId="ADAL" clId="{D7D168B4-6E6A-44C7-A17B-0F702018F836}" dt="2022-05-29T21:30:50.966" v="1716"/>
          <ac:spMkLst>
            <pc:docMk/>
            <pc:sldMk cId="1152258587" sldId="269"/>
            <ac:spMk id="91" creationId="{94EDBE34-8EC3-478B-8FEB-ADB3E68CDCE5}"/>
          </ac:spMkLst>
        </pc:spChg>
        <pc:spChg chg="add del mod">
          <ac:chgData name="Jason Wei Lee" userId="72afedbb-d9b4-41bc-a01c-76b0a74c0f16" providerId="ADAL" clId="{D7D168B4-6E6A-44C7-A17B-0F702018F836}" dt="2022-05-29T21:30:50.966" v="1716"/>
          <ac:spMkLst>
            <pc:docMk/>
            <pc:sldMk cId="1152258587" sldId="269"/>
            <ac:spMk id="92" creationId="{1B2C652D-7105-4819-86C0-A26F138894DA}"/>
          </ac:spMkLst>
        </pc:spChg>
        <pc:spChg chg="add del mod">
          <ac:chgData name="Jason Wei Lee" userId="72afedbb-d9b4-41bc-a01c-76b0a74c0f16" providerId="ADAL" clId="{D7D168B4-6E6A-44C7-A17B-0F702018F836}" dt="2022-05-29T21:30:50.966" v="1716"/>
          <ac:spMkLst>
            <pc:docMk/>
            <pc:sldMk cId="1152258587" sldId="269"/>
            <ac:spMk id="93" creationId="{CE2706F5-0609-4364-AD29-2DFC076CC449}"/>
          </ac:spMkLst>
        </pc:spChg>
        <pc:spChg chg="add del mod">
          <ac:chgData name="Jason Wei Lee" userId="72afedbb-d9b4-41bc-a01c-76b0a74c0f16" providerId="ADAL" clId="{D7D168B4-6E6A-44C7-A17B-0F702018F836}" dt="2022-05-29T21:30:50.966" v="1716"/>
          <ac:spMkLst>
            <pc:docMk/>
            <pc:sldMk cId="1152258587" sldId="269"/>
            <ac:spMk id="95" creationId="{EE3B939B-DA1C-4D6B-8D0C-95231EE9F908}"/>
          </ac:spMkLst>
        </pc:spChg>
        <pc:spChg chg="add del mod">
          <ac:chgData name="Jason Wei Lee" userId="72afedbb-d9b4-41bc-a01c-76b0a74c0f16" providerId="ADAL" clId="{D7D168B4-6E6A-44C7-A17B-0F702018F836}" dt="2022-05-29T21:30:50.966" v="1716"/>
          <ac:spMkLst>
            <pc:docMk/>
            <pc:sldMk cId="1152258587" sldId="269"/>
            <ac:spMk id="96" creationId="{36FE3594-F321-4E2B-A440-10A2BAA228E1}"/>
          </ac:spMkLst>
        </pc:spChg>
        <pc:spChg chg="add del mod">
          <ac:chgData name="Jason Wei Lee" userId="72afedbb-d9b4-41bc-a01c-76b0a74c0f16" providerId="ADAL" clId="{D7D168B4-6E6A-44C7-A17B-0F702018F836}" dt="2022-05-29T21:30:50.966" v="1716"/>
          <ac:spMkLst>
            <pc:docMk/>
            <pc:sldMk cId="1152258587" sldId="269"/>
            <ac:spMk id="97" creationId="{536E5913-F3BD-4776-B5C6-F05D0E328431}"/>
          </ac:spMkLst>
        </pc:spChg>
        <pc:spChg chg="add del mod">
          <ac:chgData name="Jason Wei Lee" userId="72afedbb-d9b4-41bc-a01c-76b0a74c0f16" providerId="ADAL" clId="{D7D168B4-6E6A-44C7-A17B-0F702018F836}" dt="2022-05-29T21:30:50.966" v="1716"/>
          <ac:spMkLst>
            <pc:docMk/>
            <pc:sldMk cId="1152258587" sldId="269"/>
            <ac:spMk id="98" creationId="{5BE63DC1-C0DB-451A-B6E2-D92ADF02736F}"/>
          </ac:spMkLst>
        </pc:spChg>
        <pc:spChg chg="add del mod">
          <ac:chgData name="Jason Wei Lee" userId="72afedbb-d9b4-41bc-a01c-76b0a74c0f16" providerId="ADAL" clId="{D7D168B4-6E6A-44C7-A17B-0F702018F836}" dt="2022-05-29T21:30:50.966" v="1716"/>
          <ac:spMkLst>
            <pc:docMk/>
            <pc:sldMk cId="1152258587" sldId="269"/>
            <ac:spMk id="99" creationId="{B4CD73D9-7667-4EA4-B634-D922ED41D129}"/>
          </ac:spMkLst>
        </pc:spChg>
        <pc:spChg chg="add del mod">
          <ac:chgData name="Jason Wei Lee" userId="72afedbb-d9b4-41bc-a01c-76b0a74c0f16" providerId="ADAL" clId="{D7D168B4-6E6A-44C7-A17B-0F702018F836}" dt="2022-05-29T21:30:50.966" v="1716"/>
          <ac:spMkLst>
            <pc:docMk/>
            <pc:sldMk cId="1152258587" sldId="269"/>
            <ac:spMk id="101" creationId="{88ECD326-6446-4D82-8146-674E402C1F5C}"/>
          </ac:spMkLst>
        </pc:spChg>
        <pc:spChg chg="add del mod">
          <ac:chgData name="Jason Wei Lee" userId="72afedbb-d9b4-41bc-a01c-76b0a74c0f16" providerId="ADAL" clId="{D7D168B4-6E6A-44C7-A17B-0F702018F836}" dt="2022-05-29T21:30:50.966" v="1716"/>
          <ac:spMkLst>
            <pc:docMk/>
            <pc:sldMk cId="1152258587" sldId="269"/>
            <ac:spMk id="102" creationId="{691A01C7-D51A-4B26-94B6-D6ED0FCDFC17}"/>
          </ac:spMkLst>
        </pc:spChg>
        <pc:spChg chg="add del mod">
          <ac:chgData name="Jason Wei Lee" userId="72afedbb-d9b4-41bc-a01c-76b0a74c0f16" providerId="ADAL" clId="{D7D168B4-6E6A-44C7-A17B-0F702018F836}" dt="2022-05-29T21:30:50.966" v="1716"/>
          <ac:spMkLst>
            <pc:docMk/>
            <pc:sldMk cId="1152258587" sldId="269"/>
            <ac:spMk id="103" creationId="{0CD36EBD-8720-477B-BEA7-9EF62FB50D6C}"/>
          </ac:spMkLst>
        </pc:spChg>
        <pc:spChg chg="add del mod">
          <ac:chgData name="Jason Wei Lee" userId="72afedbb-d9b4-41bc-a01c-76b0a74c0f16" providerId="ADAL" clId="{D7D168B4-6E6A-44C7-A17B-0F702018F836}" dt="2022-05-29T21:30:50.966" v="1716"/>
          <ac:spMkLst>
            <pc:docMk/>
            <pc:sldMk cId="1152258587" sldId="269"/>
            <ac:spMk id="104" creationId="{CA2D04F0-0F00-4DEB-A0F0-75E4133F5824}"/>
          </ac:spMkLst>
        </pc:spChg>
        <pc:graphicFrameChg chg="mod modGraphic">
          <ac:chgData name="Jason Wei Lee" userId="72afedbb-d9b4-41bc-a01c-76b0a74c0f16" providerId="ADAL" clId="{D7D168B4-6E6A-44C7-A17B-0F702018F836}" dt="2022-05-29T21:30:49.057" v="1714" actId="20577"/>
          <ac:graphicFrameMkLst>
            <pc:docMk/>
            <pc:sldMk cId="1152258587" sldId="269"/>
            <ac:graphicFrameMk id="10" creationId="{900F0577-CE70-2BD1-4AD4-984DE4FD475D}"/>
          </ac:graphicFrameMkLst>
        </pc:graphicFrameChg>
        <pc:picChg chg="add del mod">
          <ac:chgData name="Jason Wei Lee" userId="72afedbb-d9b4-41bc-a01c-76b0a74c0f16" providerId="ADAL" clId="{D7D168B4-6E6A-44C7-A17B-0F702018F836}" dt="2022-05-29T21:30:21.209" v="1704"/>
          <ac:picMkLst>
            <pc:docMk/>
            <pc:sldMk cId="1152258587" sldId="269"/>
            <ac:picMk id="15" creationId="{D7ADAF33-6D10-4DDA-8C76-32A6578E7F78}"/>
          </ac:picMkLst>
        </pc:picChg>
        <pc:picChg chg="add del mod">
          <ac:chgData name="Jason Wei Lee" userId="72afedbb-d9b4-41bc-a01c-76b0a74c0f16" providerId="ADAL" clId="{D7D168B4-6E6A-44C7-A17B-0F702018F836}" dt="2022-05-29T21:30:21.209" v="1704"/>
          <ac:picMkLst>
            <pc:docMk/>
            <pc:sldMk cId="1152258587" sldId="269"/>
            <ac:picMk id="16" creationId="{B48CC580-1860-48EB-B4B5-0CE420E202E6}"/>
          </ac:picMkLst>
        </pc:picChg>
        <pc:picChg chg="add del mod">
          <ac:chgData name="Jason Wei Lee" userId="72afedbb-d9b4-41bc-a01c-76b0a74c0f16" providerId="ADAL" clId="{D7D168B4-6E6A-44C7-A17B-0F702018F836}" dt="2022-05-29T21:30:21.209" v="1704"/>
          <ac:picMkLst>
            <pc:docMk/>
            <pc:sldMk cId="1152258587" sldId="269"/>
            <ac:picMk id="18" creationId="{3CD65B0C-597F-4BE5-A2E3-645FD01695A0}"/>
          </ac:picMkLst>
        </pc:picChg>
        <pc:picChg chg="add del mod">
          <ac:chgData name="Jason Wei Lee" userId="72afedbb-d9b4-41bc-a01c-76b0a74c0f16" providerId="ADAL" clId="{D7D168B4-6E6A-44C7-A17B-0F702018F836}" dt="2022-05-29T21:30:21.209" v="1704"/>
          <ac:picMkLst>
            <pc:docMk/>
            <pc:sldMk cId="1152258587" sldId="269"/>
            <ac:picMk id="22" creationId="{67A729B2-2523-4A09-B6E2-39BCF04DC484}"/>
          </ac:picMkLst>
        </pc:picChg>
        <pc:picChg chg="add del mod">
          <ac:chgData name="Jason Wei Lee" userId="72afedbb-d9b4-41bc-a01c-76b0a74c0f16" providerId="ADAL" clId="{D7D168B4-6E6A-44C7-A17B-0F702018F836}" dt="2022-05-29T21:30:21.209" v="1704"/>
          <ac:picMkLst>
            <pc:docMk/>
            <pc:sldMk cId="1152258587" sldId="269"/>
            <ac:picMk id="31" creationId="{82FA2143-8F37-4F9A-8224-4657F6A5FCB0}"/>
          </ac:picMkLst>
        </pc:picChg>
        <pc:picChg chg="add del mod">
          <ac:chgData name="Jason Wei Lee" userId="72afedbb-d9b4-41bc-a01c-76b0a74c0f16" providerId="ADAL" clId="{D7D168B4-6E6A-44C7-A17B-0F702018F836}" dt="2022-05-29T21:30:21.209" v="1704"/>
          <ac:picMkLst>
            <pc:docMk/>
            <pc:sldMk cId="1152258587" sldId="269"/>
            <ac:picMk id="35" creationId="{EABF64E9-387C-44FC-B1EB-A3268D861F22}"/>
          </ac:picMkLst>
        </pc:picChg>
        <pc:picChg chg="add del mod">
          <ac:chgData name="Jason Wei Lee" userId="72afedbb-d9b4-41bc-a01c-76b0a74c0f16" providerId="ADAL" clId="{D7D168B4-6E6A-44C7-A17B-0F702018F836}" dt="2022-05-29T21:30:21.209" v="1704"/>
          <ac:picMkLst>
            <pc:docMk/>
            <pc:sldMk cId="1152258587" sldId="269"/>
            <ac:picMk id="39" creationId="{E95EC573-7671-426D-91E7-B9B52F55CBDE}"/>
          </ac:picMkLst>
        </pc:picChg>
        <pc:picChg chg="add del mod">
          <ac:chgData name="Jason Wei Lee" userId="72afedbb-d9b4-41bc-a01c-76b0a74c0f16" providerId="ADAL" clId="{D7D168B4-6E6A-44C7-A17B-0F702018F836}" dt="2022-05-29T21:30:21.209" v="1704"/>
          <ac:picMkLst>
            <pc:docMk/>
            <pc:sldMk cId="1152258587" sldId="269"/>
            <ac:picMk id="45" creationId="{4AE785B3-B368-4BCD-8DAA-EB9112C90DE7}"/>
          </ac:picMkLst>
        </pc:picChg>
        <pc:picChg chg="add del mod">
          <ac:chgData name="Jason Wei Lee" userId="72afedbb-d9b4-41bc-a01c-76b0a74c0f16" providerId="ADAL" clId="{D7D168B4-6E6A-44C7-A17B-0F702018F836}" dt="2022-05-29T21:30:21.209" v="1704"/>
          <ac:picMkLst>
            <pc:docMk/>
            <pc:sldMk cId="1152258587" sldId="269"/>
            <ac:picMk id="50" creationId="{DDC88B3C-8A65-4883-940E-2174DDDC33F6}"/>
          </ac:picMkLst>
        </pc:picChg>
        <pc:picChg chg="add del mod">
          <ac:chgData name="Jason Wei Lee" userId="72afedbb-d9b4-41bc-a01c-76b0a74c0f16" providerId="ADAL" clId="{D7D168B4-6E6A-44C7-A17B-0F702018F836}" dt="2022-05-29T21:30:21.209" v="1704"/>
          <ac:picMkLst>
            <pc:docMk/>
            <pc:sldMk cId="1152258587" sldId="269"/>
            <ac:picMk id="51" creationId="{65EB2F50-6AA5-4CBB-A583-B8E2A078949C}"/>
          </ac:picMkLst>
        </pc:picChg>
        <pc:picChg chg="add del mod">
          <ac:chgData name="Jason Wei Lee" userId="72afedbb-d9b4-41bc-a01c-76b0a74c0f16" providerId="ADAL" clId="{D7D168B4-6E6A-44C7-A17B-0F702018F836}" dt="2022-05-29T21:30:21.209" v="1704"/>
          <ac:picMkLst>
            <pc:docMk/>
            <pc:sldMk cId="1152258587" sldId="269"/>
            <ac:picMk id="52" creationId="{DBEF4878-E0B7-45F9-8D56-121F3C073B90}"/>
          </ac:picMkLst>
        </pc:picChg>
        <pc:picChg chg="add del mod">
          <ac:chgData name="Jason Wei Lee" userId="72afedbb-d9b4-41bc-a01c-76b0a74c0f16" providerId="ADAL" clId="{D7D168B4-6E6A-44C7-A17B-0F702018F836}" dt="2022-05-29T21:30:21.209" v="1704"/>
          <ac:picMkLst>
            <pc:docMk/>
            <pc:sldMk cId="1152258587" sldId="269"/>
            <ac:picMk id="53" creationId="{E8D8BF11-045A-494C-9786-BDC956D882B3}"/>
          </ac:picMkLst>
        </pc:picChg>
        <pc:picChg chg="add del mod">
          <ac:chgData name="Jason Wei Lee" userId="72afedbb-d9b4-41bc-a01c-76b0a74c0f16" providerId="ADAL" clId="{D7D168B4-6E6A-44C7-A17B-0F702018F836}" dt="2022-05-29T21:30:21.209" v="1704"/>
          <ac:picMkLst>
            <pc:docMk/>
            <pc:sldMk cId="1152258587" sldId="269"/>
            <ac:picMk id="54" creationId="{CC05DD20-BFF3-4593-B68D-26B82CA9B5AC}"/>
          </ac:picMkLst>
        </pc:picChg>
        <pc:picChg chg="add del mod">
          <ac:chgData name="Jason Wei Lee" userId="72afedbb-d9b4-41bc-a01c-76b0a74c0f16" providerId="ADAL" clId="{D7D168B4-6E6A-44C7-A17B-0F702018F836}" dt="2022-05-29T21:30:21.209" v="1704"/>
          <ac:picMkLst>
            <pc:docMk/>
            <pc:sldMk cId="1152258587" sldId="269"/>
            <ac:picMk id="55" creationId="{4B7E1915-DC11-444F-B76A-AD827830EEA6}"/>
          </ac:picMkLst>
        </pc:picChg>
        <pc:picChg chg="add del mod">
          <ac:chgData name="Jason Wei Lee" userId="72afedbb-d9b4-41bc-a01c-76b0a74c0f16" providerId="ADAL" clId="{D7D168B4-6E6A-44C7-A17B-0F702018F836}" dt="2022-05-29T21:30:21.209" v="1704"/>
          <ac:picMkLst>
            <pc:docMk/>
            <pc:sldMk cId="1152258587" sldId="269"/>
            <ac:picMk id="56" creationId="{35B72C77-72A6-4C3B-8B76-43F1E490EC54}"/>
          </ac:picMkLst>
        </pc:picChg>
        <pc:picChg chg="add del mod">
          <ac:chgData name="Jason Wei Lee" userId="72afedbb-d9b4-41bc-a01c-76b0a74c0f16" providerId="ADAL" clId="{D7D168B4-6E6A-44C7-A17B-0F702018F836}" dt="2022-05-29T21:30:21.209" v="1704"/>
          <ac:picMkLst>
            <pc:docMk/>
            <pc:sldMk cId="1152258587" sldId="269"/>
            <ac:picMk id="57" creationId="{AB8E523B-A1A4-41E7-8C3C-F8E8DF06957B}"/>
          </ac:picMkLst>
        </pc:picChg>
        <pc:picChg chg="add del mod">
          <ac:chgData name="Jason Wei Lee" userId="72afedbb-d9b4-41bc-a01c-76b0a74c0f16" providerId="ADAL" clId="{D7D168B4-6E6A-44C7-A17B-0F702018F836}" dt="2022-05-29T21:30:21.209" v="1704"/>
          <ac:picMkLst>
            <pc:docMk/>
            <pc:sldMk cId="1152258587" sldId="269"/>
            <ac:picMk id="58" creationId="{0F835647-3BEB-4122-AB09-BB1F009FF93C}"/>
          </ac:picMkLst>
        </pc:picChg>
        <pc:picChg chg="add del mod">
          <ac:chgData name="Jason Wei Lee" userId="72afedbb-d9b4-41bc-a01c-76b0a74c0f16" providerId="ADAL" clId="{D7D168B4-6E6A-44C7-A17B-0F702018F836}" dt="2022-05-29T21:30:21.209" v="1704"/>
          <ac:picMkLst>
            <pc:docMk/>
            <pc:sldMk cId="1152258587" sldId="269"/>
            <ac:picMk id="59" creationId="{2829B8B1-959F-4B28-99B1-490046B04C25}"/>
          </ac:picMkLst>
        </pc:picChg>
        <pc:picChg chg="add del mod">
          <ac:chgData name="Jason Wei Lee" userId="72afedbb-d9b4-41bc-a01c-76b0a74c0f16" providerId="ADAL" clId="{D7D168B4-6E6A-44C7-A17B-0F702018F836}" dt="2022-05-29T21:30:21.209" v="1704"/>
          <ac:picMkLst>
            <pc:docMk/>
            <pc:sldMk cId="1152258587" sldId="269"/>
            <ac:picMk id="60" creationId="{F3CFE23F-D190-4949-90A3-0303225D751A}"/>
          </ac:picMkLst>
        </pc:picChg>
        <pc:picChg chg="add del mod">
          <ac:chgData name="Jason Wei Lee" userId="72afedbb-d9b4-41bc-a01c-76b0a74c0f16" providerId="ADAL" clId="{D7D168B4-6E6A-44C7-A17B-0F702018F836}" dt="2022-05-29T21:30:21.209" v="1704"/>
          <ac:picMkLst>
            <pc:docMk/>
            <pc:sldMk cId="1152258587" sldId="269"/>
            <ac:picMk id="61" creationId="{9A9BD04C-EBDC-41F6-8BBA-6353CAEFAF86}"/>
          </ac:picMkLst>
        </pc:picChg>
        <pc:picChg chg="add del mod">
          <ac:chgData name="Jason Wei Lee" userId="72afedbb-d9b4-41bc-a01c-76b0a74c0f16" providerId="ADAL" clId="{D7D168B4-6E6A-44C7-A17B-0F702018F836}" dt="2022-05-29T21:30:21.209" v="1704"/>
          <ac:picMkLst>
            <pc:docMk/>
            <pc:sldMk cId="1152258587" sldId="269"/>
            <ac:picMk id="62" creationId="{2DAB24FF-A6EF-4AA0-AB48-686E10D42A13}"/>
          </ac:picMkLst>
        </pc:picChg>
        <pc:picChg chg="add del mod">
          <ac:chgData name="Jason Wei Lee" userId="72afedbb-d9b4-41bc-a01c-76b0a74c0f16" providerId="ADAL" clId="{D7D168B4-6E6A-44C7-A17B-0F702018F836}" dt="2022-05-29T21:30:21.209" v="1704"/>
          <ac:picMkLst>
            <pc:docMk/>
            <pc:sldMk cId="1152258587" sldId="269"/>
            <ac:picMk id="63" creationId="{04F0142E-AB62-45FE-8FC7-887FB973653A}"/>
          </ac:picMkLst>
        </pc:picChg>
        <pc:picChg chg="add del mod">
          <ac:chgData name="Jason Wei Lee" userId="72afedbb-d9b4-41bc-a01c-76b0a74c0f16" providerId="ADAL" clId="{D7D168B4-6E6A-44C7-A17B-0F702018F836}" dt="2022-05-29T21:30:21.209" v="1704"/>
          <ac:picMkLst>
            <pc:docMk/>
            <pc:sldMk cId="1152258587" sldId="269"/>
            <ac:picMk id="64" creationId="{F0D40ABC-FF6A-4726-9DC5-565863642097}"/>
          </ac:picMkLst>
        </pc:picChg>
        <pc:picChg chg="add del mod">
          <ac:chgData name="Jason Wei Lee" userId="72afedbb-d9b4-41bc-a01c-76b0a74c0f16" providerId="ADAL" clId="{D7D168B4-6E6A-44C7-A17B-0F702018F836}" dt="2022-05-29T21:30:21.209" v="1704"/>
          <ac:picMkLst>
            <pc:docMk/>
            <pc:sldMk cId="1152258587" sldId="269"/>
            <ac:picMk id="65" creationId="{276C3723-204F-4257-AD63-8130EB543442}"/>
          </ac:picMkLst>
        </pc:picChg>
        <pc:picChg chg="add del mod">
          <ac:chgData name="Jason Wei Lee" userId="72afedbb-d9b4-41bc-a01c-76b0a74c0f16" providerId="ADAL" clId="{D7D168B4-6E6A-44C7-A17B-0F702018F836}" dt="2022-05-29T21:30:21.209" v="1704"/>
          <ac:picMkLst>
            <pc:docMk/>
            <pc:sldMk cId="1152258587" sldId="269"/>
            <ac:picMk id="66" creationId="{DD639B4E-3470-41A9-B681-95444D0C8CED}"/>
          </ac:picMkLst>
        </pc:picChg>
        <pc:picChg chg="add del mod">
          <ac:chgData name="Jason Wei Lee" userId="72afedbb-d9b4-41bc-a01c-76b0a74c0f16" providerId="ADAL" clId="{D7D168B4-6E6A-44C7-A17B-0F702018F836}" dt="2022-05-29T21:30:50.966" v="1716"/>
          <ac:picMkLst>
            <pc:docMk/>
            <pc:sldMk cId="1152258587" sldId="269"/>
            <ac:picMk id="70" creationId="{0C430516-8641-461C-848A-89B3003C35D2}"/>
          </ac:picMkLst>
        </pc:picChg>
        <pc:picChg chg="add del mod">
          <ac:chgData name="Jason Wei Lee" userId="72afedbb-d9b4-41bc-a01c-76b0a74c0f16" providerId="ADAL" clId="{D7D168B4-6E6A-44C7-A17B-0F702018F836}" dt="2022-05-29T21:30:50.966" v="1716"/>
          <ac:picMkLst>
            <pc:docMk/>
            <pc:sldMk cId="1152258587" sldId="269"/>
            <ac:picMk id="71" creationId="{1FFC1AC2-20D9-45EC-AB6C-C96F0B940CB2}"/>
          </ac:picMkLst>
        </pc:picChg>
        <pc:picChg chg="add del mod">
          <ac:chgData name="Jason Wei Lee" userId="72afedbb-d9b4-41bc-a01c-76b0a74c0f16" providerId="ADAL" clId="{D7D168B4-6E6A-44C7-A17B-0F702018F836}" dt="2022-05-29T21:30:50.966" v="1716"/>
          <ac:picMkLst>
            <pc:docMk/>
            <pc:sldMk cId="1152258587" sldId="269"/>
            <ac:picMk id="73" creationId="{5C899743-6188-48CC-B3A9-2EAA0E9BB043}"/>
          </ac:picMkLst>
        </pc:picChg>
        <pc:picChg chg="add del mod">
          <ac:chgData name="Jason Wei Lee" userId="72afedbb-d9b4-41bc-a01c-76b0a74c0f16" providerId="ADAL" clId="{D7D168B4-6E6A-44C7-A17B-0F702018F836}" dt="2022-05-29T21:30:50.966" v="1716"/>
          <ac:picMkLst>
            <pc:docMk/>
            <pc:sldMk cId="1152258587" sldId="269"/>
            <ac:picMk id="77" creationId="{9DBDB9E7-4947-4FB0-81E0-E1F38B6FF4DB}"/>
          </ac:picMkLst>
        </pc:picChg>
        <pc:picChg chg="add del mod">
          <ac:chgData name="Jason Wei Lee" userId="72afedbb-d9b4-41bc-a01c-76b0a74c0f16" providerId="ADAL" clId="{D7D168B4-6E6A-44C7-A17B-0F702018F836}" dt="2022-05-29T21:30:50.966" v="1716"/>
          <ac:picMkLst>
            <pc:docMk/>
            <pc:sldMk cId="1152258587" sldId="269"/>
            <ac:picMk id="86" creationId="{BD08C06F-CAAC-4A70-AEBD-CD4BAF5B1E8B}"/>
          </ac:picMkLst>
        </pc:picChg>
        <pc:picChg chg="add del mod">
          <ac:chgData name="Jason Wei Lee" userId="72afedbb-d9b4-41bc-a01c-76b0a74c0f16" providerId="ADAL" clId="{D7D168B4-6E6A-44C7-A17B-0F702018F836}" dt="2022-05-29T21:30:50.966" v="1716"/>
          <ac:picMkLst>
            <pc:docMk/>
            <pc:sldMk cId="1152258587" sldId="269"/>
            <ac:picMk id="90" creationId="{8B4538B3-66EF-4BAF-966B-6CA612CA481D}"/>
          </ac:picMkLst>
        </pc:picChg>
        <pc:picChg chg="add del mod">
          <ac:chgData name="Jason Wei Lee" userId="72afedbb-d9b4-41bc-a01c-76b0a74c0f16" providerId="ADAL" clId="{D7D168B4-6E6A-44C7-A17B-0F702018F836}" dt="2022-05-29T21:30:50.966" v="1716"/>
          <ac:picMkLst>
            <pc:docMk/>
            <pc:sldMk cId="1152258587" sldId="269"/>
            <ac:picMk id="94" creationId="{EE79AB23-6AA1-40DB-B9D8-647FB8E35C67}"/>
          </ac:picMkLst>
        </pc:picChg>
        <pc:picChg chg="add del mod">
          <ac:chgData name="Jason Wei Lee" userId="72afedbb-d9b4-41bc-a01c-76b0a74c0f16" providerId="ADAL" clId="{D7D168B4-6E6A-44C7-A17B-0F702018F836}" dt="2022-05-29T21:30:50.966" v="1716"/>
          <ac:picMkLst>
            <pc:docMk/>
            <pc:sldMk cId="1152258587" sldId="269"/>
            <ac:picMk id="100" creationId="{D228A862-7990-411A-95F0-7B1A6C94FF00}"/>
          </ac:picMkLst>
        </pc:picChg>
        <pc:picChg chg="add del mod">
          <ac:chgData name="Jason Wei Lee" userId="72afedbb-d9b4-41bc-a01c-76b0a74c0f16" providerId="ADAL" clId="{D7D168B4-6E6A-44C7-A17B-0F702018F836}" dt="2022-05-29T21:30:50.966" v="1716"/>
          <ac:picMkLst>
            <pc:docMk/>
            <pc:sldMk cId="1152258587" sldId="269"/>
            <ac:picMk id="105" creationId="{2CAEF52B-A38B-4C51-8461-E0E554F31531}"/>
          </ac:picMkLst>
        </pc:picChg>
        <pc:picChg chg="add del mod">
          <ac:chgData name="Jason Wei Lee" userId="72afedbb-d9b4-41bc-a01c-76b0a74c0f16" providerId="ADAL" clId="{D7D168B4-6E6A-44C7-A17B-0F702018F836}" dt="2022-05-29T21:30:50.966" v="1716"/>
          <ac:picMkLst>
            <pc:docMk/>
            <pc:sldMk cId="1152258587" sldId="269"/>
            <ac:picMk id="106" creationId="{D348DE52-D73E-46A7-AEDC-E0BA1C9DC0B9}"/>
          </ac:picMkLst>
        </pc:picChg>
        <pc:picChg chg="add del mod">
          <ac:chgData name="Jason Wei Lee" userId="72afedbb-d9b4-41bc-a01c-76b0a74c0f16" providerId="ADAL" clId="{D7D168B4-6E6A-44C7-A17B-0F702018F836}" dt="2022-05-29T21:30:50.966" v="1716"/>
          <ac:picMkLst>
            <pc:docMk/>
            <pc:sldMk cId="1152258587" sldId="269"/>
            <ac:picMk id="107" creationId="{295E3C48-8F90-49E5-A455-BEB365B3BE61}"/>
          </ac:picMkLst>
        </pc:picChg>
        <pc:picChg chg="add del mod">
          <ac:chgData name="Jason Wei Lee" userId="72afedbb-d9b4-41bc-a01c-76b0a74c0f16" providerId="ADAL" clId="{D7D168B4-6E6A-44C7-A17B-0F702018F836}" dt="2022-05-29T21:30:50.966" v="1716"/>
          <ac:picMkLst>
            <pc:docMk/>
            <pc:sldMk cId="1152258587" sldId="269"/>
            <ac:picMk id="108" creationId="{362BFFA6-72DA-4C83-980B-44E54D691419}"/>
          </ac:picMkLst>
        </pc:picChg>
        <pc:picChg chg="add del mod">
          <ac:chgData name="Jason Wei Lee" userId="72afedbb-d9b4-41bc-a01c-76b0a74c0f16" providerId="ADAL" clId="{D7D168B4-6E6A-44C7-A17B-0F702018F836}" dt="2022-05-29T21:30:50.966" v="1716"/>
          <ac:picMkLst>
            <pc:docMk/>
            <pc:sldMk cId="1152258587" sldId="269"/>
            <ac:picMk id="109" creationId="{B29ED5AB-0CA1-4E98-8874-984826A480BB}"/>
          </ac:picMkLst>
        </pc:picChg>
        <pc:picChg chg="add del mod">
          <ac:chgData name="Jason Wei Lee" userId="72afedbb-d9b4-41bc-a01c-76b0a74c0f16" providerId="ADAL" clId="{D7D168B4-6E6A-44C7-A17B-0F702018F836}" dt="2022-05-29T21:30:50.966" v="1716"/>
          <ac:picMkLst>
            <pc:docMk/>
            <pc:sldMk cId="1152258587" sldId="269"/>
            <ac:picMk id="110" creationId="{7697431A-D2D9-4D12-ADD8-CB84C68A5F17}"/>
          </ac:picMkLst>
        </pc:picChg>
        <pc:picChg chg="add del mod">
          <ac:chgData name="Jason Wei Lee" userId="72afedbb-d9b4-41bc-a01c-76b0a74c0f16" providerId="ADAL" clId="{D7D168B4-6E6A-44C7-A17B-0F702018F836}" dt="2022-05-29T21:30:50.966" v="1716"/>
          <ac:picMkLst>
            <pc:docMk/>
            <pc:sldMk cId="1152258587" sldId="269"/>
            <ac:picMk id="111" creationId="{E0EE9B06-2956-4910-AC17-6F4EE6458655}"/>
          </ac:picMkLst>
        </pc:picChg>
        <pc:picChg chg="add del mod">
          <ac:chgData name="Jason Wei Lee" userId="72afedbb-d9b4-41bc-a01c-76b0a74c0f16" providerId="ADAL" clId="{D7D168B4-6E6A-44C7-A17B-0F702018F836}" dt="2022-05-29T21:30:50.966" v="1716"/>
          <ac:picMkLst>
            <pc:docMk/>
            <pc:sldMk cId="1152258587" sldId="269"/>
            <ac:picMk id="112" creationId="{43F11B4B-A77C-438C-8874-FC4371B093FF}"/>
          </ac:picMkLst>
        </pc:picChg>
        <pc:picChg chg="add del mod">
          <ac:chgData name="Jason Wei Lee" userId="72afedbb-d9b4-41bc-a01c-76b0a74c0f16" providerId="ADAL" clId="{D7D168B4-6E6A-44C7-A17B-0F702018F836}" dt="2022-05-29T21:30:50.966" v="1716"/>
          <ac:picMkLst>
            <pc:docMk/>
            <pc:sldMk cId="1152258587" sldId="269"/>
            <ac:picMk id="113" creationId="{85C4EA66-63E0-4059-9870-0B9E174284FE}"/>
          </ac:picMkLst>
        </pc:picChg>
        <pc:picChg chg="add del mod">
          <ac:chgData name="Jason Wei Lee" userId="72afedbb-d9b4-41bc-a01c-76b0a74c0f16" providerId="ADAL" clId="{D7D168B4-6E6A-44C7-A17B-0F702018F836}" dt="2022-05-29T21:30:50.966" v="1716"/>
          <ac:picMkLst>
            <pc:docMk/>
            <pc:sldMk cId="1152258587" sldId="269"/>
            <ac:picMk id="114" creationId="{C1D2C361-56E7-45EB-9ED6-1D7B1095F7D7}"/>
          </ac:picMkLst>
        </pc:picChg>
        <pc:picChg chg="add del mod">
          <ac:chgData name="Jason Wei Lee" userId="72afedbb-d9b4-41bc-a01c-76b0a74c0f16" providerId="ADAL" clId="{D7D168B4-6E6A-44C7-A17B-0F702018F836}" dt="2022-05-29T21:30:50.966" v="1716"/>
          <ac:picMkLst>
            <pc:docMk/>
            <pc:sldMk cId="1152258587" sldId="269"/>
            <ac:picMk id="115" creationId="{78FC1401-F2BC-4C5C-B7DD-CDA288EE5E3A}"/>
          </ac:picMkLst>
        </pc:picChg>
        <pc:picChg chg="add del mod">
          <ac:chgData name="Jason Wei Lee" userId="72afedbb-d9b4-41bc-a01c-76b0a74c0f16" providerId="ADAL" clId="{D7D168B4-6E6A-44C7-A17B-0F702018F836}" dt="2022-05-29T21:30:50.966" v="1716"/>
          <ac:picMkLst>
            <pc:docMk/>
            <pc:sldMk cId="1152258587" sldId="269"/>
            <ac:picMk id="116" creationId="{1B7B767D-0247-4D92-AF5E-25F6FB66296C}"/>
          </ac:picMkLst>
        </pc:picChg>
        <pc:picChg chg="add del mod">
          <ac:chgData name="Jason Wei Lee" userId="72afedbb-d9b4-41bc-a01c-76b0a74c0f16" providerId="ADAL" clId="{D7D168B4-6E6A-44C7-A17B-0F702018F836}" dt="2022-05-29T21:30:50.966" v="1716"/>
          <ac:picMkLst>
            <pc:docMk/>
            <pc:sldMk cId="1152258587" sldId="269"/>
            <ac:picMk id="117" creationId="{618F4947-8EA1-41D9-8A91-FA73CF61E96C}"/>
          </ac:picMkLst>
        </pc:picChg>
        <pc:picChg chg="add del mod">
          <ac:chgData name="Jason Wei Lee" userId="72afedbb-d9b4-41bc-a01c-76b0a74c0f16" providerId="ADAL" clId="{D7D168B4-6E6A-44C7-A17B-0F702018F836}" dt="2022-05-29T21:30:50.966" v="1716"/>
          <ac:picMkLst>
            <pc:docMk/>
            <pc:sldMk cId="1152258587" sldId="269"/>
            <ac:picMk id="118" creationId="{A35262FB-FBE0-468E-9F23-CCE3B97BA65E}"/>
          </ac:picMkLst>
        </pc:picChg>
        <pc:picChg chg="add del mod">
          <ac:chgData name="Jason Wei Lee" userId="72afedbb-d9b4-41bc-a01c-76b0a74c0f16" providerId="ADAL" clId="{D7D168B4-6E6A-44C7-A17B-0F702018F836}" dt="2022-05-29T21:30:50.966" v="1716"/>
          <ac:picMkLst>
            <pc:docMk/>
            <pc:sldMk cId="1152258587" sldId="269"/>
            <ac:picMk id="119" creationId="{133E1AC9-DD6D-476C-B590-E93D98B2333F}"/>
          </ac:picMkLst>
        </pc:picChg>
        <pc:picChg chg="add del mod">
          <ac:chgData name="Jason Wei Lee" userId="72afedbb-d9b4-41bc-a01c-76b0a74c0f16" providerId="ADAL" clId="{D7D168B4-6E6A-44C7-A17B-0F702018F836}" dt="2022-05-29T21:30:50.966" v="1716"/>
          <ac:picMkLst>
            <pc:docMk/>
            <pc:sldMk cId="1152258587" sldId="269"/>
            <ac:picMk id="120" creationId="{DB216CFC-FE6F-4D13-8777-9E1E7D878B96}"/>
          </ac:picMkLst>
        </pc:picChg>
        <pc:picChg chg="add del mod">
          <ac:chgData name="Jason Wei Lee" userId="72afedbb-d9b4-41bc-a01c-76b0a74c0f16" providerId="ADAL" clId="{D7D168B4-6E6A-44C7-A17B-0F702018F836}" dt="2022-05-29T21:30:50.966" v="1716"/>
          <ac:picMkLst>
            <pc:docMk/>
            <pc:sldMk cId="1152258587" sldId="269"/>
            <ac:picMk id="121" creationId="{C91DC2A0-09FC-41CD-B7EE-D0E8F817AE28}"/>
          </ac:picMkLst>
        </pc:picChg>
        <pc:picChg chg="add del mod">
          <ac:chgData name="Jason Wei Lee" userId="72afedbb-d9b4-41bc-a01c-76b0a74c0f16" providerId="ADAL" clId="{D7D168B4-6E6A-44C7-A17B-0F702018F836}" dt="2022-05-29T21:38:38.976" v="1937" actId="478"/>
          <ac:picMkLst>
            <pc:docMk/>
            <pc:sldMk cId="1152258587" sldId="269"/>
            <ac:picMk id="122" creationId="{C69956B4-A879-4DAD-BBB3-F1BEE45080F0}"/>
          </ac:picMkLst>
        </pc:picChg>
      </pc:sldChg>
      <pc:sldChg chg="addSp delSp modSp mod">
        <pc:chgData name="Jason Wei Lee" userId="72afedbb-d9b4-41bc-a01c-76b0a74c0f16" providerId="ADAL" clId="{D7D168B4-6E6A-44C7-A17B-0F702018F836}" dt="2022-05-29T21:29:57.794" v="1702" actId="1037"/>
        <pc:sldMkLst>
          <pc:docMk/>
          <pc:sldMk cId="3274216362" sldId="270"/>
        </pc:sldMkLst>
        <pc:spChg chg="mod">
          <ac:chgData name="Jason Wei Lee" userId="72afedbb-d9b4-41bc-a01c-76b0a74c0f16" providerId="ADAL" clId="{D7D168B4-6E6A-44C7-A17B-0F702018F836}" dt="2022-05-24T23:43:15.010" v="1071" actId="1076"/>
          <ac:spMkLst>
            <pc:docMk/>
            <pc:sldMk cId="3274216362" sldId="270"/>
            <ac:spMk id="3" creationId="{D8F50061-7948-4F6E-A0A6-BDC9E1CDAE12}"/>
          </ac:spMkLst>
        </pc:spChg>
        <pc:spChg chg="add mod">
          <ac:chgData name="Jason Wei Lee" userId="72afedbb-d9b4-41bc-a01c-76b0a74c0f16" providerId="ADAL" clId="{D7D168B4-6E6A-44C7-A17B-0F702018F836}" dt="2022-05-24T23:37:57.176" v="1048" actId="20577"/>
          <ac:spMkLst>
            <pc:docMk/>
            <pc:sldMk cId="3274216362" sldId="270"/>
            <ac:spMk id="5" creationId="{85F2DFB4-7C46-4AF2-A32C-128F6C267732}"/>
          </ac:spMkLst>
        </pc:spChg>
        <pc:spChg chg="mod">
          <ac:chgData name="Jason Wei Lee" userId="72afedbb-d9b4-41bc-a01c-76b0a74c0f16" providerId="ADAL" clId="{D7D168B4-6E6A-44C7-A17B-0F702018F836}" dt="2022-05-29T21:29:57.794" v="1702" actId="1037"/>
          <ac:spMkLst>
            <pc:docMk/>
            <pc:sldMk cId="3274216362" sldId="270"/>
            <ac:spMk id="6" creationId="{2FB59486-34D1-91CF-591B-E121D9F0559C}"/>
          </ac:spMkLst>
        </pc:spChg>
        <pc:spChg chg="mod">
          <ac:chgData name="Jason Wei Lee" userId="72afedbb-d9b4-41bc-a01c-76b0a74c0f16" providerId="ADAL" clId="{D7D168B4-6E6A-44C7-A17B-0F702018F836}" dt="2022-05-29T21:29:37.588" v="1683" actId="122"/>
          <ac:spMkLst>
            <pc:docMk/>
            <pc:sldMk cId="3274216362" sldId="270"/>
            <ac:spMk id="7" creationId="{EE3D79CF-E2CB-7CD1-147C-AD2E3B3D5988}"/>
          </ac:spMkLst>
        </pc:spChg>
        <pc:spChg chg="mod">
          <ac:chgData name="Jason Wei Lee" userId="72afedbb-d9b4-41bc-a01c-76b0a74c0f16" providerId="ADAL" clId="{D7D168B4-6E6A-44C7-A17B-0F702018F836}" dt="2022-05-29T21:29:48.823" v="1688" actId="20577"/>
          <ac:spMkLst>
            <pc:docMk/>
            <pc:sldMk cId="3274216362" sldId="270"/>
            <ac:spMk id="8" creationId="{18DB8ABE-4A65-EF77-E7D6-CDA87716105B}"/>
          </ac:spMkLst>
        </pc:spChg>
        <pc:spChg chg="add del mod">
          <ac:chgData name="Jason Wei Lee" userId="72afedbb-d9b4-41bc-a01c-76b0a74c0f16" providerId="ADAL" clId="{D7D168B4-6E6A-44C7-A17B-0F702018F836}" dt="2022-05-24T23:42:22.055" v="1063" actId="478"/>
          <ac:spMkLst>
            <pc:docMk/>
            <pc:sldMk cId="3274216362" sldId="270"/>
            <ac:spMk id="9" creationId="{C7C1184E-F430-4002-BDFC-8AEA85BEB64C}"/>
          </ac:spMkLst>
        </pc:spChg>
        <pc:spChg chg="mod">
          <ac:chgData name="Jason Wei Lee" userId="72afedbb-d9b4-41bc-a01c-76b0a74c0f16" providerId="ADAL" clId="{D7D168B4-6E6A-44C7-A17B-0F702018F836}" dt="2022-05-29T21:29:57.794" v="1702" actId="1037"/>
          <ac:spMkLst>
            <pc:docMk/>
            <pc:sldMk cId="3274216362" sldId="270"/>
            <ac:spMk id="10" creationId="{B82C8716-0258-36FF-89C2-4FD449A873A5}"/>
          </ac:spMkLst>
        </pc:spChg>
      </pc:sldChg>
      <pc:sldChg chg="modSp mod">
        <pc:chgData name="Jason Wei Lee" userId="72afedbb-d9b4-41bc-a01c-76b0a74c0f16" providerId="ADAL" clId="{D7D168B4-6E6A-44C7-A17B-0F702018F836}" dt="2022-05-24T23:34:05.796" v="855" actId="1076"/>
        <pc:sldMkLst>
          <pc:docMk/>
          <pc:sldMk cId="3162745714" sldId="272"/>
        </pc:sldMkLst>
        <pc:spChg chg="mod">
          <ac:chgData name="Jason Wei Lee" userId="72afedbb-d9b4-41bc-a01c-76b0a74c0f16" providerId="ADAL" clId="{D7D168B4-6E6A-44C7-A17B-0F702018F836}" dt="2022-05-18T01:25:35.713" v="552" actId="20577"/>
          <ac:spMkLst>
            <pc:docMk/>
            <pc:sldMk cId="3162745714" sldId="272"/>
            <ac:spMk id="2" creationId="{A0F6D6CE-4A3E-0B90-9693-F29A2B02069B}"/>
          </ac:spMkLst>
        </pc:spChg>
        <pc:picChg chg="mod">
          <ac:chgData name="Jason Wei Lee" userId="72afedbb-d9b4-41bc-a01c-76b0a74c0f16" providerId="ADAL" clId="{D7D168B4-6E6A-44C7-A17B-0F702018F836}" dt="2022-05-24T23:34:05.796" v="855" actId="1076"/>
          <ac:picMkLst>
            <pc:docMk/>
            <pc:sldMk cId="3162745714" sldId="272"/>
            <ac:picMk id="4" creationId="{9D6E4631-AA41-E1E2-0528-6A77C1993541}"/>
          </ac:picMkLst>
        </pc:picChg>
        <pc:picChg chg="mod">
          <ac:chgData name="Jason Wei Lee" userId="72afedbb-d9b4-41bc-a01c-76b0a74c0f16" providerId="ADAL" clId="{D7D168B4-6E6A-44C7-A17B-0F702018F836}" dt="2022-05-24T23:34:03.289" v="854" actId="1076"/>
          <ac:picMkLst>
            <pc:docMk/>
            <pc:sldMk cId="3162745714" sldId="272"/>
            <ac:picMk id="5" creationId="{3E8614BB-40CA-0BEA-6E5B-37AB53AC3549}"/>
          </ac:picMkLst>
        </pc:picChg>
      </pc:sldChg>
      <pc:sldChg chg="modSp mod">
        <pc:chgData name="Jason Wei Lee" userId="72afedbb-d9b4-41bc-a01c-76b0a74c0f16" providerId="ADAL" clId="{D7D168B4-6E6A-44C7-A17B-0F702018F836}" dt="2022-05-29T20:34:13.414" v="1353" actId="20577"/>
        <pc:sldMkLst>
          <pc:docMk/>
          <pc:sldMk cId="647118208" sldId="273"/>
        </pc:sldMkLst>
        <pc:spChg chg="mod">
          <ac:chgData name="Jason Wei Lee" userId="72afedbb-d9b4-41bc-a01c-76b0a74c0f16" providerId="ADAL" clId="{D7D168B4-6E6A-44C7-A17B-0F702018F836}" dt="2022-05-29T20:34:13.414" v="1353" actId="20577"/>
          <ac:spMkLst>
            <pc:docMk/>
            <pc:sldMk cId="647118208" sldId="273"/>
            <ac:spMk id="3" creationId="{D8F50061-7948-4F6E-A0A6-BDC9E1CDAE12}"/>
          </ac:spMkLst>
        </pc:spChg>
      </pc:sldChg>
      <pc:sldChg chg="addSp delSp modSp mod">
        <pc:chgData name="Jason Wei Lee" userId="72afedbb-d9b4-41bc-a01c-76b0a74c0f16" providerId="ADAL" clId="{D7D168B4-6E6A-44C7-A17B-0F702018F836}" dt="2022-05-29T20:44:40.831" v="1535" actId="1076"/>
        <pc:sldMkLst>
          <pc:docMk/>
          <pc:sldMk cId="3443511958" sldId="274"/>
        </pc:sldMkLst>
        <pc:spChg chg="mod">
          <ac:chgData name="Jason Wei Lee" userId="72afedbb-d9b4-41bc-a01c-76b0a74c0f16" providerId="ADAL" clId="{D7D168B4-6E6A-44C7-A17B-0F702018F836}" dt="2022-05-29T20:44:40.831" v="1535" actId="1076"/>
          <ac:spMkLst>
            <pc:docMk/>
            <pc:sldMk cId="3443511958" sldId="274"/>
            <ac:spMk id="7" creationId="{3802E23B-28D4-E197-FE12-029795DE2ABE}"/>
          </ac:spMkLst>
        </pc:spChg>
        <pc:grpChg chg="mod">
          <ac:chgData name="Jason Wei Lee" userId="72afedbb-d9b4-41bc-a01c-76b0a74c0f16" providerId="ADAL" clId="{D7D168B4-6E6A-44C7-A17B-0F702018F836}" dt="2022-05-29T20:44:33.782" v="1532" actId="1076"/>
          <ac:grpSpMkLst>
            <pc:docMk/>
            <pc:sldMk cId="3443511958" sldId="274"/>
            <ac:grpSpMk id="2" creationId="{17C808CE-00D2-5DDE-F4DE-7E7B0FF0AB20}"/>
          </ac:grpSpMkLst>
        </pc:grpChg>
        <pc:picChg chg="add del mod">
          <ac:chgData name="Jason Wei Lee" userId="72afedbb-d9b4-41bc-a01c-76b0a74c0f16" providerId="ADAL" clId="{D7D168B4-6E6A-44C7-A17B-0F702018F836}" dt="2022-05-29T20:40:27.327" v="1524" actId="478"/>
          <ac:picMkLst>
            <pc:docMk/>
            <pc:sldMk cId="3443511958" sldId="274"/>
            <ac:picMk id="11" creationId="{5F97668B-FA7E-4182-9754-59A1025297E2}"/>
          </ac:picMkLst>
        </pc:picChg>
      </pc:sldChg>
      <pc:sldChg chg="modSp mod">
        <pc:chgData name="Jason Wei Lee" userId="72afedbb-d9b4-41bc-a01c-76b0a74c0f16" providerId="ADAL" clId="{D7D168B4-6E6A-44C7-A17B-0F702018F836}" dt="2022-05-29T20:40:10.027" v="1520" actId="1076"/>
        <pc:sldMkLst>
          <pc:docMk/>
          <pc:sldMk cId="1381346773" sldId="276"/>
        </pc:sldMkLst>
        <pc:spChg chg="mod">
          <ac:chgData name="Jason Wei Lee" userId="72afedbb-d9b4-41bc-a01c-76b0a74c0f16" providerId="ADAL" clId="{D7D168B4-6E6A-44C7-A17B-0F702018F836}" dt="2022-05-29T20:40:10.027" v="1520" actId="1076"/>
          <ac:spMkLst>
            <pc:docMk/>
            <pc:sldMk cId="1381346773" sldId="276"/>
            <ac:spMk id="11" creationId="{5B54BF95-A1F2-9DFD-DDE1-B470770C0920}"/>
          </ac:spMkLst>
        </pc:spChg>
      </pc:sldChg>
      <pc:sldChg chg="addSp delSp modSp mod">
        <pc:chgData name="Jason Wei Lee" userId="72afedbb-d9b4-41bc-a01c-76b0a74c0f16" providerId="ADAL" clId="{D7D168B4-6E6A-44C7-A17B-0F702018F836}" dt="2022-05-29T21:27:57.416" v="1638" actId="1076"/>
        <pc:sldMkLst>
          <pc:docMk/>
          <pc:sldMk cId="872062303" sldId="280"/>
        </pc:sldMkLst>
        <pc:spChg chg="add del mod">
          <ac:chgData name="Jason Wei Lee" userId="72afedbb-d9b4-41bc-a01c-76b0a74c0f16" providerId="ADAL" clId="{D7D168B4-6E6A-44C7-A17B-0F702018F836}" dt="2022-05-29T21:27:40.797" v="1616" actId="478"/>
          <ac:spMkLst>
            <pc:docMk/>
            <pc:sldMk cId="872062303" sldId="280"/>
            <ac:spMk id="14" creationId="{D527D836-BA1C-F27C-C531-F794C4B224B6}"/>
          </ac:spMkLst>
        </pc:spChg>
        <pc:spChg chg="mod">
          <ac:chgData name="Jason Wei Lee" userId="72afedbb-d9b4-41bc-a01c-76b0a74c0f16" providerId="ADAL" clId="{D7D168B4-6E6A-44C7-A17B-0F702018F836}" dt="2022-05-29T21:27:23.525" v="1612"/>
          <ac:spMkLst>
            <pc:docMk/>
            <pc:sldMk cId="872062303" sldId="280"/>
            <ac:spMk id="16" creationId="{A9F51471-7245-49A3-BA01-7118AA53D793}"/>
          </ac:spMkLst>
        </pc:spChg>
        <pc:spChg chg="mod">
          <ac:chgData name="Jason Wei Lee" userId="72afedbb-d9b4-41bc-a01c-76b0a74c0f16" providerId="ADAL" clId="{D7D168B4-6E6A-44C7-A17B-0F702018F836}" dt="2022-05-29T21:27:57.416" v="1638" actId="1076"/>
          <ac:spMkLst>
            <pc:docMk/>
            <pc:sldMk cId="872062303" sldId="280"/>
            <ac:spMk id="19" creationId="{C0D3C58F-3129-4EA0-8B4B-3BF5EF3089B8}"/>
          </ac:spMkLst>
        </pc:spChg>
        <pc:grpChg chg="add del mod">
          <ac:chgData name="Jason Wei Lee" userId="72afedbb-d9b4-41bc-a01c-76b0a74c0f16" providerId="ADAL" clId="{D7D168B4-6E6A-44C7-A17B-0F702018F836}" dt="2022-05-29T21:27:41.356" v="1617" actId="478"/>
          <ac:grpSpMkLst>
            <pc:docMk/>
            <pc:sldMk cId="872062303" sldId="280"/>
            <ac:grpSpMk id="13" creationId="{0B591774-2B35-BA8F-E26E-1973860E46B9}"/>
          </ac:grpSpMkLst>
        </pc:grpChg>
        <pc:grpChg chg="add del mod">
          <ac:chgData name="Jason Wei Lee" userId="72afedbb-d9b4-41bc-a01c-76b0a74c0f16" providerId="ADAL" clId="{D7D168B4-6E6A-44C7-A17B-0F702018F836}" dt="2022-05-29T21:27:25.825" v="1613"/>
          <ac:grpSpMkLst>
            <pc:docMk/>
            <pc:sldMk cId="872062303" sldId="280"/>
            <ac:grpSpMk id="15" creationId="{F74C16EE-33C2-4512-A244-6190B037A915}"/>
          </ac:grpSpMkLst>
        </pc:grpChg>
        <pc:grpChg chg="add mod">
          <ac:chgData name="Jason Wei Lee" userId="72afedbb-d9b4-41bc-a01c-76b0a74c0f16" providerId="ADAL" clId="{D7D168B4-6E6A-44C7-A17B-0F702018F836}" dt="2022-05-29T21:27:41.610" v="1618"/>
          <ac:grpSpMkLst>
            <pc:docMk/>
            <pc:sldMk cId="872062303" sldId="280"/>
            <ac:grpSpMk id="18" creationId="{7E53DE9E-40AC-4A0C-BABB-F9D5D3BA3748}"/>
          </ac:grpSpMkLst>
        </pc:grpChg>
        <pc:picChg chg="mod">
          <ac:chgData name="Jason Wei Lee" userId="72afedbb-d9b4-41bc-a01c-76b0a74c0f16" providerId="ADAL" clId="{D7D168B4-6E6A-44C7-A17B-0F702018F836}" dt="2022-05-29T20:40:49.712" v="1528" actId="1037"/>
          <ac:picMkLst>
            <pc:docMk/>
            <pc:sldMk cId="872062303" sldId="280"/>
            <ac:picMk id="12" creationId="{B8908015-C054-15BD-B4DD-54C6D8DD19D5}"/>
          </ac:picMkLst>
        </pc:picChg>
        <pc:picChg chg="mod">
          <ac:chgData name="Jason Wei Lee" userId="72afedbb-d9b4-41bc-a01c-76b0a74c0f16" providerId="ADAL" clId="{D7D168B4-6E6A-44C7-A17B-0F702018F836}" dt="2022-05-29T21:27:23.525" v="1612"/>
          <ac:picMkLst>
            <pc:docMk/>
            <pc:sldMk cId="872062303" sldId="280"/>
            <ac:picMk id="17" creationId="{E9E9CB25-4264-45B9-AADA-B28911643182}"/>
          </ac:picMkLst>
        </pc:picChg>
        <pc:picChg chg="mod">
          <ac:chgData name="Jason Wei Lee" userId="72afedbb-d9b4-41bc-a01c-76b0a74c0f16" providerId="ADAL" clId="{D7D168B4-6E6A-44C7-A17B-0F702018F836}" dt="2022-05-29T21:27:41.610" v="1618"/>
          <ac:picMkLst>
            <pc:docMk/>
            <pc:sldMk cId="872062303" sldId="280"/>
            <ac:picMk id="20" creationId="{8E6B42FA-B132-4CE4-A9F6-778D8608B210}"/>
          </ac:picMkLst>
        </pc:picChg>
      </pc:sldChg>
      <pc:sldChg chg="modSp mod">
        <pc:chgData name="Jason Wei Lee" userId="72afedbb-d9b4-41bc-a01c-76b0a74c0f16" providerId="ADAL" clId="{D7D168B4-6E6A-44C7-A17B-0F702018F836}" dt="2022-05-29T20:14:41.480" v="1323" actId="108"/>
        <pc:sldMkLst>
          <pc:docMk/>
          <pc:sldMk cId="1823830686" sldId="281"/>
        </pc:sldMkLst>
        <pc:spChg chg="mod">
          <ac:chgData name="Jason Wei Lee" userId="72afedbb-d9b4-41bc-a01c-76b0a74c0f16" providerId="ADAL" clId="{D7D168B4-6E6A-44C7-A17B-0F702018F836}" dt="2022-05-29T20:14:41.480" v="1323" actId="108"/>
          <ac:spMkLst>
            <pc:docMk/>
            <pc:sldMk cId="1823830686" sldId="281"/>
            <ac:spMk id="2" creationId="{488C129D-DCFE-8699-9B54-CC5E0C893314}"/>
          </ac:spMkLst>
        </pc:spChg>
      </pc:sldChg>
      <pc:sldChg chg="addSp delSp modSp mod">
        <pc:chgData name="Jason Wei Lee" userId="72afedbb-d9b4-41bc-a01c-76b0a74c0f16" providerId="ADAL" clId="{D7D168B4-6E6A-44C7-A17B-0F702018F836}" dt="2022-05-29T20:46:23.347" v="1562"/>
        <pc:sldMkLst>
          <pc:docMk/>
          <pc:sldMk cId="2575635330" sldId="283"/>
        </pc:sldMkLst>
        <pc:spChg chg="del mod">
          <ac:chgData name="Jason Wei Lee" userId="72afedbb-d9b4-41bc-a01c-76b0a74c0f16" providerId="ADAL" clId="{D7D168B4-6E6A-44C7-A17B-0F702018F836}" dt="2022-05-29T20:45:21.154" v="1549" actId="478"/>
          <ac:spMkLst>
            <pc:docMk/>
            <pc:sldMk cId="2575635330" sldId="283"/>
            <ac:spMk id="14" creationId="{D527D836-BA1C-F27C-C531-F794C4B224B6}"/>
          </ac:spMkLst>
        </pc:spChg>
        <pc:spChg chg="mod">
          <ac:chgData name="Jason Wei Lee" userId="72afedbb-d9b4-41bc-a01c-76b0a74c0f16" providerId="ADAL" clId="{D7D168B4-6E6A-44C7-A17B-0F702018F836}" dt="2022-05-29T20:45:07.184" v="1545" actId="20577"/>
          <ac:spMkLst>
            <pc:docMk/>
            <pc:sldMk cId="2575635330" sldId="283"/>
            <ac:spMk id="16" creationId="{DAD46F99-62B1-410B-A3CA-9C892775E83D}"/>
          </ac:spMkLst>
        </pc:spChg>
        <pc:spChg chg="mod">
          <ac:chgData name="Jason Wei Lee" userId="72afedbb-d9b4-41bc-a01c-76b0a74c0f16" providerId="ADAL" clId="{D7D168B4-6E6A-44C7-A17B-0F702018F836}" dt="2022-05-29T20:46:21.314" v="1561"/>
          <ac:spMkLst>
            <pc:docMk/>
            <pc:sldMk cId="2575635330" sldId="283"/>
            <ac:spMk id="19" creationId="{7D8ACDFD-5F4E-4709-8766-E86404BFCDB1}"/>
          </ac:spMkLst>
        </pc:spChg>
        <pc:grpChg chg="del mod">
          <ac:chgData name="Jason Wei Lee" userId="72afedbb-d9b4-41bc-a01c-76b0a74c0f16" providerId="ADAL" clId="{D7D168B4-6E6A-44C7-A17B-0F702018F836}" dt="2022-05-29T20:45:21.559" v="1550" actId="478"/>
          <ac:grpSpMkLst>
            <pc:docMk/>
            <pc:sldMk cId="2575635330" sldId="283"/>
            <ac:grpSpMk id="13" creationId="{0B591774-2B35-BA8F-E26E-1973860E46B9}"/>
          </ac:grpSpMkLst>
        </pc:grpChg>
        <pc:grpChg chg="add mod ord">
          <ac:chgData name="Jason Wei Lee" userId="72afedbb-d9b4-41bc-a01c-76b0a74c0f16" providerId="ADAL" clId="{D7D168B4-6E6A-44C7-A17B-0F702018F836}" dt="2022-05-29T20:45:14.427" v="1546" actId="167"/>
          <ac:grpSpMkLst>
            <pc:docMk/>
            <pc:sldMk cId="2575635330" sldId="283"/>
            <ac:grpSpMk id="15" creationId="{458E095C-A1B9-4296-BBDD-C8C321735077}"/>
          </ac:grpSpMkLst>
        </pc:grpChg>
        <pc:grpChg chg="add del mod">
          <ac:chgData name="Jason Wei Lee" userId="72afedbb-d9b4-41bc-a01c-76b0a74c0f16" providerId="ADAL" clId="{D7D168B4-6E6A-44C7-A17B-0F702018F836}" dt="2022-05-29T20:46:23.347" v="1562"/>
          <ac:grpSpMkLst>
            <pc:docMk/>
            <pc:sldMk cId="2575635330" sldId="283"/>
            <ac:grpSpMk id="18" creationId="{8C2B1CF2-B547-49C2-8479-1E409F45954A}"/>
          </ac:grpSpMkLst>
        </pc:grpChg>
        <pc:picChg chg="mod">
          <ac:chgData name="Jason Wei Lee" userId="72afedbb-d9b4-41bc-a01c-76b0a74c0f16" providerId="ADAL" clId="{D7D168B4-6E6A-44C7-A17B-0F702018F836}" dt="2022-05-29T20:44:58.593" v="1536"/>
          <ac:picMkLst>
            <pc:docMk/>
            <pc:sldMk cId="2575635330" sldId="283"/>
            <ac:picMk id="17" creationId="{317FC905-6066-4D7B-913D-BFD2A03759BF}"/>
          </ac:picMkLst>
        </pc:picChg>
        <pc:picChg chg="mod">
          <ac:chgData name="Jason Wei Lee" userId="72afedbb-d9b4-41bc-a01c-76b0a74c0f16" providerId="ADAL" clId="{D7D168B4-6E6A-44C7-A17B-0F702018F836}" dt="2022-05-29T20:46:21.314" v="1561"/>
          <ac:picMkLst>
            <pc:docMk/>
            <pc:sldMk cId="2575635330" sldId="283"/>
            <ac:picMk id="20" creationId="{72BB9A2F-E6A7-4B08-8794-A64A7CF15FD3}"/>
          </ac:picMkLst>
        </pc:picChg>
      </pc:sldChg>
      <pc:sldChg chg="addSp delSp modSp mod">
        <pc:chgData name="Jason Wei Lee" userId="72afedbb-d9b4-41bc-a01c-76b0a74c0f16" providerId="ADAL" clId="{D7D168B4-6E6A-44C7-A17B-0F702018F836}" dt="2022-05-29T21:27:03.345" v="1609"/>
        <pc:sldMkLst>
          <pc:docMk/>
          <pc:sldMk cId="3499000815" sldId="284"/>
        </pc:sldMkLst>
        <pc:spChg chg="mod">
          <ac:chgData name="Jason Wei Lee" userId="72afedbb-d9b4-41bc-a01c-76b0a74c0f16" providerId="ADAL" clId="{D7D168B4-6E6A-44C7-A17B-0F702018F836}" dt="2022-05-29T20:13:39.842" v="1312" actId="108"/>
          <ac:spMkLst>
            <pc:docMk/>
            <pc:sldMk cId="3499000815" sldId="284"/>
            <ac:spMk id="11" creationId="{5B54BF95-A1F2-9DFD-DDE1-B470770C0920}"/>
          </ac:spMkLst>
        </pc:spChg>
        <pc:spChg chg="mod">
          <ac:chgData name="Jason Wei Lee" userId="72afedbb-d9b4-41bc-a01c-76b0a74c0f16" providerId="ADAL" clId="{D7D168B4-6E6A-44C7-A17B-0F702018F836}" dt="2022-05-29T21:27:03.345" v="1609"/>
          <ac:spMkLst>
            <pc:docMk/>
            <pc:sldMk cId="3499000815" sldId="284"/>
            <ac:spMk id="34" creationId="{DE6902CA-AA7F-41EB-9A02-2E792359AA9C}"/>
          </ac:spMkLst>
        </pc:spChg>
        <pc:grpChg chg="del">
          <ac:chgData name="Jason Wei Lee" userId="72afedbb-d9b4-41bc-a01c-76b0a74c0f16" providerId="ADAL" clId="{D7D168B4-6E6A-44C7-A17B-0F702018F836}" dt="2022-05-29T21:27:03.028" v="1608" actId="478"/>
          <ac:grpSpMkLst>
            <pc:docMk/>
            <pc:sldMk cId="3499000815" sldId="284"/>
            <ac:grpSpMk id="13" creationId="{0B591774-2B35-BA8F-E26E-1973860E46B9}"/>
          </ac:grpSpMkLst>
        </pc:grpChg>
        <pc:grpChg chg="add mod">
          <ac:chgData name="Jason Wei Lee" userId="72afedbb-d9b4-41bc-a01c-76b0a74c0f16" providerId="ADAL" clId="{D7D168B4-6E6A-44C7-A17B-0F702018F836}" dt="2022-05-29T21:27:03.345" v="1609"/>
          <ac:grpSpMkLst>
            <pc:docMk/>
            <pc:sldMk cId="3499000815" sldId="284"/>
            <ac:grpSpMk id="33" creationId="{C2B81CA3-ED02-46AA-B91F-14F84B3E7498}"/>
          </ac:grpSpMkLst>
        </pc:grpChg>
        <pc:picChg chg="mod">
          <ac:chgData name="Jason Wei Lee" userId="72afedbb-d9b4-41bc-a01c-76b0a74c0f16" providerId="ADAL" clId="{D7D168B4-6E6A-44C7-A17B-0F702018F836}" dt="2022-05-29T21:27:03.345" v="1609"/>
          <ac:picMkLst>
            <pc:docMk/>
            <pc:sldMk cId="3499000815" sldId="284"/>
            <ac:picMk id="35" creationId="{083607FA-1605-4FAA-AD45-8BFDC82BB646}"/>
          </ac:picMkLst>
        </pc:picChg>
      </pc:sldChg>
      <pc:sldChg chg="addSp delSp modSp mod">
        <pc:chgData name="Jason Wei Lee" userId="72afedbb-d9b4-41bc-a01c-76b0a74c0f16" providerId="ADAL" clId="{D7D168B4-6E6A-44C7-A17B-0F702018F836}" dt="2022-05-29T20:46:07.097" v="1558" actId="478"/>
        <pc:sldMkLst>
          <pc:docMk/>
          <pc:sldMk cId="1550921215" sldId="285"/>
        </pc:sldMkLst>
        <pc:spChg chg="topLvl">
          <ac:chgData name="Jason Wei Lee" userId="72afedbb-d9b4-41bc-a01c-76b0a74c0f16" providerId="ADAL" clId="{D7D168B4-6E6A-44C7-A17B-0F702018F836}" dt="2022-05-29T20:46:07.097" v="1558" actId="478"/>
          <ac:spMkLst>
            <pc:docMk/>
            <pc:sldMk cId="1550921215" sldId="285"/>
            <ac:spMk id="11" creationId="{5B54BF95-A1F2-9DFD-DDE1-B470770C0920}"/>
          </ac:spMkLst>
        </pc:spChg>
        <pc:spChg chg="del mod">
          <ac:chgData name="Jason Wei Lee" userId="72afedbb-d9b4-41bc-a01c-76b0a74c0f16" providerId="ADAL" clId="{D7D168B4-6E6A-44C7-A17B-0F702018F836}" dt="2022-05-29T20:45:35.868" v="1552" actId="478"/>
          <ac:spMkLst>
            <pc:docMk/>
            <pc:sldMk cId="1550921215" sldId="285"/>
            <ac:spMk id="14" creationId="{D527D836-BA1C-F27C-C531-F794C4B224B6}"/>
          </ac:spMkLst>
        </pc:spChg>
        <pc:spChg chg="mod">
          <ac:chgData name="Jason Wei Lee" userId="72afedbb-d9b4-41bc-a01c-76b0a74c0f16" providerId="ADAL" clId="{D7D168B4-6E6A-44C7-A17B-0F702018F836}" dt="2022-05-29T20:45:58.857" v="1556" actId="1076"/>
          <ac:spMkLst>
            <pc:docMk/>
            <pc:sldMk cId="1550921215" sldId="285"/>
            <ac:spMk id="16" creationId="{875EE4DE-BC29-4D49-9D16-FD94A07034C3}"/>
          </ac:spMkLst>
        </pc:spChg>
        <pc:grpChg chg="del">
          <ac:chgData name="Jason Wei Lee" userId="72afedbb-d9b4-41bc-a01c-76b0a74c0f16" providerId="ADAL" clId="{D7D168B4-6E6A-44C7-A17B-0F702018F836}" dt="2022-05-29T20:46:07.097" v="1558" actId="478"/>
          <ac:grpSpMkLst>
            <pc:docMk/>
            <pc:sldMk cId="1550921215" sldId="285"/>
            <ac:grpSpMk id="13" creationId="{0B591774-2B35-BA8F-E26E-1973860E46B9}"/>
          </ac:grpSpMkLst>
        </pc:grpChg>
        <pc:grpChg chg="add mod ord">
          <ac:chgData name="Jason Wei Lee" userId="72afedbb-d9b4-41bc-a01c-76b0a74c0f16" providerId="ADAL" clId="{D7D168B4-6E6A-44C7-A17B-0F702018F836}" dt="2022-05-29T20:46:04.211" v="1557" actId="167"/>
          <ac:grpSpMkLst>
            <pc:docMk/>
            <pc:sldMk cId="1550921215" sldId="285"/>
            <ac:grpSpMk id="15" creationId="{337CCEB4-C641-42AE-844C-E4A21700EA2F}"/>
          </ac:grpSpMkLst>
        </pc:grpChg>
        <pc:picChg chg="del topLvl">
          <ac:chgData name="Jason Wei Lee" userId="72afedbb-d9b4-41bc-a01c-76b0a74c0f16" providerId="ADAL" clId="{D7D168B4-6E6A-44C7-A17B-0F702018F836}" dt="2022-05-29T20:46:07.097" v="1558" actId="478"/>
          <ac:picMkLst>
            <pc:docMk/>
            <pc:sldMk cId="1550921215" sldId="285"/>
            <ac:picMk id="12" creationId="{B8908015-C054-15BD-B4DD-54C6D8DD19D5}"/>
          </ac:picMkLst>
        </pc:picChg>
        <pc:picChg chg="mod">
          <ac:chgData name="Jason Wei Lee" userId="72afedbb-d9b4-41bc-a01c-76b0a74c0f16" providerId="ADAL" clId="{D7D168B4-6E6A-44C7-A17B-0F702018F836}" dt="2022-05-29T20:45:30.818" v="1551"/>
          <ac:picMkLst>
            <pc:docMk/>
            <pc:sldMk cId="1550921215" sldId="285"/>
            <ac:picMk id="17" creationId="{8EAF42D7-6F5B-4B62-A42F-160B59709D37}"/>
          </ac:picMkLst>
        </pc:picChg>
      </pc:sldChg>
      <pc:sldChg chg="addSp delSp modSp mod">
        <pc:chgData name="Jason Wei Lee" userId="72afedbb-d9b4-41bc-a01c-76b0a74c0f16" providerId="ADAL" clId="{D7D168B4-6E6A-44C7-A17B-0F702018F836}" dt="2022-05-29T20:46:47.638" v="1577" actId="1076"/>
        <pc:sldMkLst>
          <pc:docMk/>
          <pc:sldMk cId="1698285662" sldId="286"/>
        </pc:sldMkLst>
        <pc:spChg chg="del mod">
          <ac:chgData name="Jason Wei Lee" userId="72afedbb-d9b4-41bc-a01c-76b0a74c0f16" providerId="ADAL" clId="{D7D168B4-6E6A-44C7-A17B-0F702018F836}" dt="2022-05-29T20:46:35.364" v="1563" actId="478"/>
          <ac:spMkLst>
            <pc:docMk/>
            <pc:sldMk cId="1698285662" sldId="286"/>
            <ac:spMk id="8" creationId="{EB6770E6-5E33-F19A-F49D-6AEA98080BE6}"/>
          </ac:spMkLst>
        </pc:spChg>
        <pc:spChg chg="mod">
          <ac:chgData name="Jason Wei Lee" userId="72afedbb-d9b4-41bc-a01c-76b0a74c0f16" providerId="ADAL" clId="{D7D168B4-6E6A-44C7-A17B-0F702018F836}" dt="2022-05-29T20:46:47.638" v="1577" actId="1076"/>
          <ac:spMkLst>
            <pc:docMk/>
            <pc:sldMk cId="1698285662" sldId="286"/>
            <ac:spMk id="11" creationId="{8B90197E-1DDE-4842-B840-AEF247F9EC6F}"/>
          </ac:spMkLst>
        </pc:spChg>
        <pc:grpChg chg="del mod">
          <ac:chgData name="Jason Wei Lee" userId="72afedbb-d9b4-41bc-a01c-76b0a74c0f16" providerId="ADAL" clId="{D7D168B4-6E6A-44C7-A17B-0F702018F836}" dt="2022-05-29T20:46:35.704" v="1564" actId="478"/>
          <ac:grpSpMkLst>
            <pc:docMk/>
            <pc:sldMk cId="1698285662" sldId="286"/>
            <ac:grpSpMk id="7" creationId="{38A6CB73-628D-08E9-A14D-D31137C1F7B8}"/>
          </ac:grpSpMkLst>
        </pc:grpChg>
        <pc:grpChg chg="add mod">
          <ac:chgData name="Jason Wei Lee" userId="72afedbb-d9b4-41bc-a01c-76b0a74c0f16" providerId="ADAL" clId="{D7D168B4-6E6A-44C7-A17B-0F702018F836}" dt="2022-05-29T20:46:35.982" v="1565"/>
          <ac:grpSpMkLst>
            <pc:docMk/>
            <pc:sldMk cId="1698285662" sldId="286"/>
            <ac:grpSpMk id="10" creationId="{2BD04A31-89F4-4C1D-80E7-13122243CF69}"/>
          </ac:grpSpMkLst>
        </pc:grpChg>
        <pc:picChg chg="mod">
          <ac:chgData name="Jason Wei Lee" userId="72afedbb-d9b4-41bc-a01c-76b0a74c0f16" providerId="ADAL" clId="{D7D168B4-6E6A-44C7-A17B-0F702018F836}" dt="2022-05-29T20:39:47.484" v="1515" actId="1076"/>
          <ac:picMkLst>
            <pc:docMk/>
            <pc:sldMk cId="1698285662" sldId="286"/>
            <ac:picMk id="6" creationId="{812DCA8B-2997-4610-614E-C751EF23A131}"/>
          </ac:picMkLst>
        </pc:picChg>
        <pc:picChg chg="mod">
          <ac:chgData name="Jason Wei Lee" userId="72afedbb-d9b4-41bc-a01c-76b0a74c0f16" providerId="ADAL" clId="{D7D168B4-6E6A-44C7-A17B-0F702018F836}" dt="2022-05-29T20:46:35.982" v="1565"/>
          <ac:picMkLst>
            <pc:docMk/>
            <pc:sldMk cId="1698285662" sldId="286"/>
            <ac:picMk id="12" creationId="{A160ED7D-C574-442F-858D-7B611AA4B169}"/>
          </ac:picMkLst>
        </pc:picChg>
      </pc:sldChg>
      <pc:sldChg chg="modSp mod">
        <pc:chgData name="Jason Wei Lee" userId="72afedbb-d9b4-41bc-a01c-76b0a74c0f16" providerId="ADAL" clId="{D7D168B4-6E6A-44C7-A17B-0F702018F836}" dt="2022-05-29T20:47:20.036" v="1579" actId="1076"/>
        <pc:sldMkLst>
          <pc:docMk/>
          <pc:sldMk cId="3603271621" sldId="287"/>
        </pc:sldMkLst>
        <pc:spChg chg="mod">
          <ac:chgData name="Jason Wei Lee" userId="72afedbb-d9b4-41bc-a01c-76b0a74c0f16" providerId="ADAL" clId="{D7D168B4-6E6A-44C7-A17B-0F702018F836}" dt="2022-05-29T20:47:20.036" v="1579" actId="1076"/>
          <ac:spMkLst>
            <pc:docMk/>
            <pc:sldMk cId="3603271621" sldId="287"/>
            <ac:spMk id="11" creationId="{5B54BF95-A1F2-9DFD-DDE1-B470770C0920}"/>
          </ac:spMkLst>
        </pc:spChg>
      </pc:sldChg>
      <pc:sldChg chg="modSp mod">
        <pc:chgData name="Jason Wei Lee" userId="72afedbb-d9b4-41bc-a01c-76b0a74c0f16" providerId="ADAL" clId="{D7D168B4-6E6A-44C7-A17B-0F702018F836}" dt="2022-05-29T21:29:14.730" v="1678" actId="20577"/>
        <pc:sldMkLst>
          <pc:docMk/>
          <pc:sldMk cId="3102684777" sldId="296"/>
        </pc:sldMkLst>
        <pc:spChg chg="mod">
          <ac:chgData name="Jason Wei Lee" userId="72afedbb-d9b4-41bc-a01c-76b0a74c0f16" providerId="ADAL" clId="{D7D168B4-6E6A-44C7-A17B-0F702018F836}" dt="2022-05-29T20:21:32.355" v="1347" actId="20577"/>
          <ac:spMkLst>
            <pc:docMk/>
            <pc:sldMk cId="3102684777" sldId="296"/>
            <ac:spMk id="3" creationId="{57474D0D-2659-784C-2662-1E32E0843E52}"/>
          </ac:spMkLst>
        </pc:spChg>
        <pc:spChg chg="mod">
          <ac:chgData name="Jason Wei Lee" userId="72afedbb-d9b4-41bc-a01c-76b0a74c0f16" providerId="ADAL" clId="{D7D168B4-6E6A-44C7-A17B-0F702018F836}" dt="2022-05-29T21:29:14.730" v="1678" actId="20577"/>
          <ac:spMkLst>
            <pc:docMk/>
            <pc:sldMk cId="3102684777" sldId="296"/>
            <ac:spMk id="24" creationId="{BA932064-40AD-AB7F-9BFD-694C057979F2}"/>
          </ac:spMkLst>
        </pc:spChg>
      </pc:sldChg>
      <pc:sldChg chg="modSp mod">
        <pc:chgData name="Jason Wei Lee" userId="72afedbb-d9b4-41bc-a01c-76b0a74c0f16" providerId="ADAL" clId="{D7D168B4-6E6A-44C7-A17B-0F702018F836}" dt="2022-05-29T20:15:41.458" v="1333" actId="108"/>
        <pc:sldMkLst>
          <pc:docMk/>
          <pc:sldMk cId="3786680552" sldId="297"/>
        </pc:sldMkLst>
        <pc:spChg chg="mod">
          <ac:chgData name="Jason Wei Lee" userId="72afedbb-d9b4-41bc-a01c-76b0a74c0f16" providerId="ADAL" clId="{D7D168B4-6E6A-44C7-A17B-0F702018F836}" dt="2022-05-29T20:15:41.458" v="1333" actId="108"/>
          <ac:spMkLst>
            <pc:docMk/>
            <pc:sldMk cId="3786680552" sldId="297"/>
            <ac:spMk id="10" creationId="{D8A4B6B7-0939-A630-AEA9-FC7361CCE5BC}"/>
          </ac:spMkLst>
        </pc:spChg>
      </pc:sldChg>
      <pc:sldChg chg="addSp modSp mod">
        <pc:chgData name="Jason Wei Lee" userId="72afedbb-d9b4-41bc-a01c-76b0a74c0f16" providerId="ADAL" clId="{D7D168B4-6E6A-44C7-A17B-0F702018F836}" dt="2022-05-28T20:22:11.827" v="1311" actId="1076"/>
        <pc:sldMkLst>
          <pc:docMk/>
          <pc:sldMk cId="281478706" sldId="299"/>
        </pc:sldMkLst>
        <pc:spChg chg="mod">
          <ac:chgData name="Jason Wei Lee" userId="72afedbb-d9b4-41bc-a01c-76b0a74c0f16" providerId="ADAL" clId="{D7D168B4-6E6A-44C7-A17B-0F702018F836}" dt="2022-05-28T20:20:45.526" v="1212" actId="1076"/>
          <ac:spMkLst>
            <pc:docMk/>
            <pc:sldMk cId="281478706" sldId="299"/>
            <ac:spMk id="2" creationId="{488C129D-DCFE-8699-9B54-CC5E0C893314}"/>
          </ac:spMkLst>
        </pc:spChg>
        <pc:spChg chg="add mod ord">
          <ac:chgData name="Jason Wei Lee" userId="72afedbb-d9b4-41bc-a01c-76b0a74c0f16" providerId="ADAL" clId="{D7D168B4-6E6A-44C7-A17B-0F702018F836}" dt="2022-05-28T20:20:40.915" v="1210" actId="1076"/>
          <ac:spMkLst>
            <pc:docMk/>
            <pc:sldMk cId="281478706" sldId="299"/>
            <ac:spMk id="4" creationId="{64E93D6D-1F4B-4782-A190-53F381F2DCB3}"/>
          </ac:spMkLst>
        </pc:spChg>
        <pc:spChg chg="mod">
          <ac:chgData name="Jason Wei Lee" userId="72afedbb-d9b4-41bc-a01c-76b0a74c0f16" providerId="ADAL" clId="{D7D168B4-6E6A-44C7-A17B-0F702018F836}" dt="2022-05-28T20:21:19.803" v="1220" actId="1076"/>
          <ac:spMkLst>
            <pc:docMk/>
            <pc:sldMk cId="281478706" sldId="299"/>
            <ac:spMk id="6" creationId="{FC0F9F8D-4938-41F4-5B5E-4FCAA3CBA04C}"/>
          </ac:spMkLst>
        </pc:spChg>
        <pc:spChg chg="add mod">
          <ac:chgData name="Jason Wei Lee" userId="72afedbb-d9b4-41bc-a01c-76b0a74c0f16" providerId="ADAL" clId="{D7D168B4-6E6A-44C7-A17B-0F702018F836}" dt="2022-05-28T20:22:08.178" v="1308" actId="1076"/>
          <ac:spMkLst>
            <pc:docMk/>
            <pc:sldMk cId="281478706" sldId="299"/>
            <ac:spMk id="14" creationId="{17E0BC44-5ECA-478A-81AC-908CD014FDCD}"/>
          </ac:spMkLst>
        </pc:spChg>
        <pc:picChg chg="mod">
          <ac:chgData name="Jason Wei Lee" userId="72afedbb-d9b4-41bc-a01c-76b0a74c0f16" providerId="ADAL" clId="{D7D168B4-6E6A-44C7-A17B-0F702018F836}" dt="2022-05-28T20:20:43.360" v="1211" actId="1076"/>
          <ac:picMkLst>
            <pc:docMk/>
            <pc:sldMk cId="281478706" sldId="299"/>
            <ac:picMk id="3" creationId="{7F57D126-30C6-818F-631C-95198F6C4A0E}"/>
          </ac:picMkLst>
        </pc:picChg>
        <pc:picChg chg="mod">
          <ac:chgData name="Jason Wei Lee" userId="72afedbb-d9b4-41bc-a01c-76b0a74c0f16" providerId="ADAL" clId="{D7D168B4-6E6A-44C7-A17B-0F702018F836}" dt="2022-05-28T20:22:09.370" v="1309" actId="1076"/>
          <ac:picMkLst>
            <pc:docMk/>
            <pc:sldMk cId="281478706" sldId="299"/>
            <ac:picMk id="8" creationId="{C3ACD6F4-17B7-C5A4-5C62-3791C72EFE1C}"/>
          </ac:picMkLst>
        </pc:picChg>
        <pc:picChg chg="mod">
          <ac:chgData name="Jason Wei Lee" userId="72afedbb-d9b4-41bc-a01c-76b0a74c0f16" providerId="ADAL" clId="{D7D168B4-6E6A-44C7-A17B-0F702018F836}" dt="2022-05-28T20:22:11.827" v="1311" actId="1076"/>
          <ac:picMkLst>
            <pc:docMk/>
            <pc:sldMk cId="281478706" sldId="299"/>
            <ac:picMk id="11" creationId="{67C2625E-914F-6F2D-7C13-BF238075A6CD}"/>
          </ac:picMkLst>
        </pc:picChg>
        <pc:picChg chg="mod">
          <ac:chgData name="Jason Wei Lee" userId="72afedbb-d9b4-41bc-a01c-76b0a74c0f16" providerId="ADAL" clId="{D7D168B4-6E6A-44C7-A17B-0F702018F836}" dt="2022-05-28T20:22:10.904" v="1310" actId="1076"/>
          <ac:picMkLst>
            <pc:docMk/>
            <pc:sldMk cId="281478706" sldId="299"/>
            <ac:picMk id="13" creationId="{1052ADFE-806E-5821-F761-21D5CCACCDAC}"/>
          </ac:picMkLst>
        </pc:picChg>
      </pc:sldChg>
      <pc:sldChg chg="modSp mod">
        <pc:chgData name="Jason Wei Lee" userId="72afedbb-d9b4-41bc-a01c-76b0a74c0f16" providerId="ADAL" clId="{D7D168B4-6E6A-44C7-A17B-0F702018F836}" dt="2022-05-29T20:15:15.880" v="1331" actId="1076"/>
        <pc:sldMkLst>
          <pc:docMk/>
          <pc:sldMk cId="2244784328" sldId="303"/>
        </pc:sldMkLst>
        <pc:spChg chg="mod">
          <ac:chgData name="Jason Wei Lee" userId="72afedbb-d9b4-41bc-a01c-76b0a74c0f16" providerId="ADAL" clId="{D7D168B4-6E6A-44C7-A17B-0F702018F836}" dt="2022-05-29T20:14:48.342" v="1325" actId="14100"/>
          <ac:spMkLst>
            <pc:docMk/>
            <pc:sldMk cId="2244784328" sldId="303"/>
            <ac:spMk id="2" creationId="{488C129D-DCFE-8699-9B54-CC5E0C893314}"/>
          </ac:spMkLst>
        </pc:spChg>
        <pc:graphicFrameChg chg="mod">
          <ac:chgData name="Jason Wei Lee" userId="72afedbb-d9b4-41bc-a01c-76b0a74c0f16" providerId="ADAL" clId="{D7D168B4-6E6A-44C7-A17B-0F702018F836}" dt="2022-05-29T20:14:58.133" v="1326" actId="14100"/>
          <ac:graphicFrameMkLst>
            <pc:docMk/>
            <pc:sldMk cId="2244784328" sldId="303"/>
            <ac:graphicFrameMk id="4" creationId="{6BD45DFB-182F-988C-8B19-213A6D6D9A93}"/>
          </ac:graphicFrameMkLst>
        </pc:graphicFrameChg>
        <pc:graphicFrameChg chg="mod">
          <ac:chgData name="Jason Wei Lee" userId="72afedbb-d9b4-41bc-a01c-76b0a74c0f16" providerId="ADAL" clId="{D7D168B4-6E6A-44C7-A17B-0F702018F836}" dt="2022-05-29T20:15:08.389" v="1328" actId="14100"/>
          <ac:graphicFrameMkLst>
            <pc:docMk/>
            <pc:sldMk cId="2244784328" sldId="303"/>
            <ac:graphicFrameMk id="1399" creationId="{C262383C-8FE0-BE68-A95C-154CC958416E}"/>
          </ac:graphicFrameMkLst>
        </pc:graphicFrameChg>
        <pc:picChg chg="mod">
          <ac:chgData name="Jason Wei Lee" userId="72afedbb-d9b4-41bc-a01c-76b0a74c0f16" providerId="ADAL" clId="{D7D168B4-6E6A-44C7-A17B-0F702018F836}" dt="2022-05-29T20:15:14.613" v="1330" actId="1076"/>
          <ac:picMkLst>
            <pc:docMk/>
            <pc:sldMk cId="2244784328" sldId="303"/>
            <ac:picMk id="1492" creationId="{6DF91793-2AF7-881C-ED71-F9BFE6DDF37E}"/>
          </ac:picMkLst>
        </pc:picChg>
        <pc:picChg chg="mod">
          <ac:chgData name="Jason Wei Lee" userId="72afedbb-d9b4-41bc-a01c-76b0a74c0f16" providerId="ADAL" clId="{D7D168B4-6E6A-44C7-A17B-0F702018F836}" dt="2022-05-29T20:15:15.880" v="1331" actId="1076"/>
          <ac:picMkLst>
            <pc:docMk/>
            <pc:sldMk cId="2244784328" sldId="303"/>
            <ac:picMk id="1507" creationId="{9302A90D-D7CB-8FE5-3146-847BDFF24457}"/>
          </ac:picMkLst>
        </pc:picChg>
      </pc:sldChg>
      <pc:sldChg chg="modSp mod chgLayout">
        <pc:chgData name="Jason Wei Lee" userId="72afedbb-d9b4-41bc-a01c-76b0a74c0f16" providerId="ADAL" clId="{D7D168B4-6E6A-44C7-A17B-0F702018F836}" dt="2022-05-29T20:33:39.822" v="1348" actId="700"/>
        <pc:sldMkLst>
          <pc:docMk/>
          <pc:sldMk cId="3881145048" sldId="304"/>
        </pc:sldMkLst>
        <pc:spChg chg="mod ord">
          <ac:chgData name="Jason Wei Lee" userId="72afedbb-d9b4-41bc-a01c-76b0a74c0f16" providerId="ADAL" clId="{D7D168B4-6E6A-44C7-A17B-0F702018F836}" dt="2022-05-29T20:33:39.822" v="1348" actId="700"/>
          <ac:spMkLst>
            <pc:docMk/>
            <pc:sldMk cId="3881145048" sldId="304"/>
            <ac:spMk id="2" creationId="{E342508C-8467-2CBF-981B-0B8CAF46099F}"/>
          </ac:spMkLst>
        </pc:spChg>
        <pc:spChg chg="mod ord">
          <ac:chgData name="Jason Wei Lee" userId="72afedbb-d9b4-41bc-a01c-76b0a74c0f16" providerId="ADAL" clId="{D7D168B4-6E6A-44C7-A17B-0F702018F836}" dt="2022-05-29T20:33:39.822" v="1348" actId="700"/>
          <ac:spMkLst>
            <pc:docMk/>
            <pc:sldMk cId="3881145048" sldId="304"/>
            <ac:spMk id="3" creationId="{373CCA2A-ED9D-9503-2520-32854DE68BAE}"/>
          </ac:spMkLst>
        </pc:spChg>
      </pc:sldChg>
      <pc:sldChg chg="modSp mod">
        <pc:chgData name="Jason Wei Lee" userId="72afedbb-d9b4-41bc-a01c-76b0a74c0f16" providerId="ADAL" clId="{D7D168B4-6E6A-44C7-A17B-0F702018F836}" dt="2022-05-29T21:43:48.369" v="2006" actId="1076"/>
        <pc:sldMkLst>
          <pc:docMk/>
          <pc:sldMk cId="3251952153" sldId="305"/>
        </pc:sldMkLst>
        <pc:graphicFrameChg chg="mod">
          <ac:chgData name="Jason Wei Lee" userId="72afedbb-d9b4-41bc-a01c-76b0a74c0f16" providerId="ADAL" clId="{D7D168B4-6E6A-44C7-A17B-0F702018F836}" dt="2022-05-29T21:43:40.797" v="2004" actId="14100"/>
          <ac:graphicFrameMkLst>
            <pc:docMk/>
            <pc:sldMk cId="3251952153" sldId="305"/>
            <ac:graphicFrameMk id="28" creationId="{90E72C17-2499-9F8F-0FB2-F68DC58EA75E}"/>
          </ac:graphicFrameMkLst>
        </pc:graphicFrameChg>
        <pc:picChg chg="mod">
          <ac:chgData name="Jason Wei Lee" userId="72afedbb-d9b4-41bc-a01c-76b0a74c0f16" providerId="ADAL" clId="{D7D168B4-6E6A-44C7-A17B-0F702018F836}" dt="2022-05-29T21:43:46.895" v="2005" actId="1076"/>
          <ac:picMkLst>
            <pc:docMk/>
            <pc:sldMk cId="3251952153" sldId="305"/>
            <ac:picMk id="29" creationId="{433D4085-C3F9-521C-F23D-BF99459094CF}"/>
          </ac:picMkLst>
        </pc:picChg>
        <pc:picChg chg="mod">
          <ac:chgData name="Jason Wei Lee" userId="72afedbb-d9b4-41bc-a01c-76b0a74c0f16" providerId="ADAL" clId="{D7D168B4-6E6A-44C7-A17B-0F702018F836}" dt="2022-05-29T21:43:48.369" v="2006" actId="1076"/>
          <ac:picMkLst>
            <pc:docMk/>
            <pc:sldMk cId="3251952153" sldId="305"/>
            <ac:picMk id="30" creationId="{40CA476F-75B0-385C-9536-C8B2B7E2D4C7}"/>
          </ac:picMkLst>
        </pc:picChg>
      </pc:sldChg>
      <pc:sldChg chg="modSp mod">
        <pc:chgData name="Jason Wei Lee" userId="72afedbb-d9b4-41bc-a01c-76b0a74c0f16" providerId="ADAL" clId="{D7D168B4-6E6A-44C7-A17B-0F702018F836}" dt="2022-05-29T20:50:41.855" v="1581" actId="20577"/>
        <pc:sldMkLst>
          <pc:docMk/>
          <pc:sldMk cId="3972225590" sldId="306"/>
        </pc:sldMkLst>
        <pc:spChg chg="mod">
          <ac:chgData name="Jason Wei Lee" userId="72afedbb-d9b4-41bc-a01c-76b0a74c0f16" providerId="ADAL" clId="{D7D168B4-6E6A-44C7-A17B-0F702018F836}" dt="2022-05-29T20:50:41.855" v="1581" actId="20577"/>
          <ac:spMkLst>
            <pc:docMk/>
            <pc:sldMk cId="3972225590" sldId="306"/>
            <ac:spMk id="31" creationId="{17B6C883-E5BF-9381-D72C-EDEEAB886D14}"/>
          </ac:spMkLst>
        </pc:spChg>
      </pc:sldChg>
      <pc:sldChg chg="modSp mod">
        <pc:chgData name="Jason Wei Lee" userId="72afedbb-d9b4-41bc-a01c-76b0a74c0f16" providerId="ADAL" clId="{D7D168B4-6E6A-44C7-A17B-0F702018F836}" dt="2022-05-29T20:51:42.131" v="1607" actId="14100"/>
        <pc:sldMkLst>
          <pc:docMk/>
          <pc:sldMk cId="3002696934" sldId="308"/>
        </pc:sldMkLst>
        <pc:spChg chg="mod">
          <ac:chgData name="Jason Wei Lee" userId="72afedbb-d9b4-41bc-a01c-76b0a74c0f16" providerId="ADAL" clId="{D7D168B4-6E6A-44C7-A17B-0F702018F836}" dt="2022-05-29T20:51:32.315" v="1606" actId="33524"/>
          <ac:spMkLst>
            <pc:docMk/>
            <pc:sldMk cId="3002696934" sldId="308"/>
            <ac:spMk id="9" creationId="{EC376EF7-E6A3-7E82-B5DC-BA6111DF7F7F}"/>
          </ac:spMkLst>
        </pc:spChg>
        <pc:spChg chg="mod">
          <ac:chgData name="Jason Wei Lee" userId="72afedbb-d9b4-41bc-a01c-76b0a74c0f16" providerId="ADAL" clId="{D7D168B4-6E6A-44C7-A17B-0F702018F836}" dt="2022-05-29T20:51:42.131" v="1607" actId="14100"/>
          <ac:spMkLst>
            <pc:docMk/>
            <pc:sldMk cId="3002696934" sldId="308"/>
            <ac:spMk id="11" creationId="{38911E71-2EE3-39A2-2C6E-F5FFFFB6B330}"/>
          </ac:spMkLst>
        </pc:spChg>
      </pc:sldChg>
      <pc:sldChg chg="modSp mod">
        <pc:chgData name="Jason Wei Lee" userId="72afedbb-d9b4-41bc-a01c-76b0a74c0f16" providerId="ADAL" clId="{D7D168B4-6E6A-44C7-A17B-0F702018F836}" dt="2022-05-29T21:38:10.175" v="1931" actId="20577"/>
        <pc:sldMkLst>
          <pc:docMk/>
          <pc:sldMk cId="257667698" sldId="313"/>
        </pc:sldMkLst>
        <pc:spChg chg="mod">
          <ac:chgData name="Jason Wei Lee" userId="72afedbb-d9b4-41bc-a01c-76b0a74c0f16" providerId="ADAL" clId="{D7D168B4-6E6A-44C7-A17B-0F702018F836}" dt="2022-05-29T21:38:10.175" v="1931" actId="20577"/>
          <ac:spMkLst>
            <pc:docMk/>
            <pc:sldMk cId="257667698" sldId="313"/>
            <ac:spMk id="27" creationId="{155A48AC-3CF5-20B9-4FDC-887515EDB1EB}"/>
          </ac:spMkLst>
        </pc:spChg>
      </pc:sldChg>
      <pc:sldChg chg="addSp delSp modSp mod">
        <pc:chgData name="Jason Wei Lee" userId="72afedbb-d9b4-41bc-a01c-76b0a74c0f16" providerId="ADAL" clId="{D7D168B4-6E6A-44C7-A17B-0F702018F836}" dt="2022-05-29T21:29:27.616" v="1680" actId="20577"/>
        <pc:sldMkLst>
          <pc:docMk/>
          <pc:sldMk cId="2235788399" sldId="314"/>
        </pc:sldMkLst>
        <pc:spChg chg="mod">
          <ac:chgData name="Jason Wei Lee" userId="72afedbb-d9b4-41bc-a01c-76b0a74c0f16" providerId="ADAL" clId="{D7D168B4-6E6A-44C7-A17B-0F702018F836}" dt="2022-05-29T21:28:28.413" v="1639"/>
          <ac:spMkLst>
            <pc:docMk/>
            <pc:sldMk cId="2235788399" sldId="314"/>
            <ac:spMk id="12" creationId="{A97354CF-DB8E-4CA8-9FA0-820E6D6040FE}"/>
          </ac:spMkLst>
        </pc:spChg>
        <pc:spChg chg="mod">
          <ac:chgData name="Jason Wei Lee" userId="72afedbb-d9b4-41bc-a01c-76b0a74c0f16" providerId="ADAL" clId="{D7D168B4-6E6A-44C7-A17B-0F702018F836}" dt="2022-05-29T21:28:31.044" v="1642"/>
          <ac:spMkLst>
            <pc:docMk/>
            <pc:sldMk cId="2235788399" sldId="314"/>
            <ac:spMk id="18" creationId="{2902AC77-4E02-4E28-9C5B-634C761BCD4C}"/>
          </ac:spMkLst>
        </pc:spChg>
        <pc:spChg chg="mod">
          <ac:chgData name="Jason Wei Lee" userId="72afedbb-d9b4-41bc-a01c-76b0a74c0f16" providerId="ADAL" clId="{D7D168B4-6E6A-44C7-A17B-0F702018F836}" dt="2022-05-29T21:28:44.208" v="1644"/>
          <ac:spMkLst>
            <pc:docMk/>
            <pc:sldMk cId="2235788399" sldId="314"/>
            <ac:spMk id="21" creationId="{774F4A3B-C39E-4110-9FFF-94B971CF9C04}"/>
          </ac:spMkLst>
        </pc:spChg>
        <pc:spChg chg="mod">
          <ac:chgData name="Jason Wei Lee" userId="72afedbb-d9b4-41bc-a01c-76b0a74c0f16" providerId="ADAL" clId="{D7D168B4-6E6A-44C7-A17B-0F702018F836}" dt="2022-05-29T21:29:27.616" v="1680" actId="20577"/>
          <ac:spMkLst>
            <pc:docMk/>
            <pc:sldMk cId="2235788399" sldId="314"/>
            <ac:spMk id="23" creationId="{F06A3D36-877F-B253-5BBF-6D363CEDE302}"/>
          </ac:spMkLst>
        </pc:spChg>
        <pc:spChg chg="add mod">
          <ac:chgData name="Jason Wei Lee" userId="72afedbb-d9b4-41bc-a01c-76b0a74c0f16" providerId="ADAL" clId="{D7D168B4-6E6A-44C7-A17B-0F702018F836}" dt="2022-05-29T21:29:03.186" v="1677" actId="313"/>
          <ac:spMkLst>
            <pc:docMk/>
            <pc:sldMk cId="2235788399" sldId="314"/>
            <ac:spMk id="24" creationId="{90A0D5FB-DA5F-42C1-ADA4-0E7435526398}"/>
          </ac:spMkLst>
        </pc:spChg>
        <pc:spChg chg="del">
          <ac:chgData name="Jason Wei Lee" userId="72afedbb-d9b4-41bc-a01c-76b0a74c0f16" providerId="ADAL" clId="{D7D168B4-6E6A-44C7-A17B-0F702018F836}" dt="2022-05-29T21:28:30.493" v="1641" actId="478"/>
          <ac:spMkLst>
            <pc:docMk/>
            <pc:sldMk cId="2235788399" sldId="314"/>
            <ac:spMk id="25" creationId="{DEADA18D-75F5-909D-DE8D-76D77F4932EE}"/>
          </ac:spMkLst>
        </pc:spChg>
        <pc:grpChg chg="add del mod">
          <ac:chgData name="Jason Wei Lee" userId="72afedbb-d9b4-41bc-a01c-76b0a74c0f16" providerId="ADAL" clId="{D7D168B4-6E6A-44C7-A17B-0F702018F836}" dt="2022-05-29T21:28:29.343" v="1640"/>
          <ac:grpSpMkLst>
            <pc:docMk/>
            <pc:sldMk cId="2235788399" sldId="314"/>
            <ac:grpSpMk id="10" creationId="{C274A2E2-2973-480F-8A3B-BF0A2955BA3D}"/>
          </ac:grpSpMkLst>
        </pc:grpChg>
        <pc:grpChg chg="add del mod">
          <ac:chgData name="Jason Wei Lee" userId="72afedbb-d9b4-41bc-a01c-76b0a74c0f16" providerId="ADAL" clId="{D7D168B4-6E6A-44C7-A17B-0F702018F836}" dt="2022-05-29T21:28:34.906" v="1643" actId="478"/>
          <ac:grpSpMkLst>
            <pc:docMk/>
            <pc:sldMk cId="2235788399" sldId="314"/>
            <ac:grpSpMk id="17" creationId="{BB7A09A6-12CC-48A9-8573-6A56494A056E}"/>
          </ac:grpSpMkLst>
        </pc:grpChg>
        <pc:grpChg chg="add mod">
          <ac:chgData name="Jason Wei Lee" userId="72afedbb-d9b4-41bc-a01c-76b0a74c0f16" providerId="ADAL" clId="{D7D168B4-6E6A-44C7-A17B-0F702018F836}" dt="2022-05-29T21:28:44.208" v="1644"/>
          <ac:grpSpMkLst>
            <pc:docMk/>
            <pc:sldMk cId="2235788399" sldId="314"/>
            <ac:grpSpMk id="20" creationId="{563751B1-5B9F-4741-84E3-B08934E6D829}"/>
          </ac:grpSpMkLst>
        </pc:grpChg>
        <pc:picChg chg="mod">
          <ac:chgData name="Jason Wei Lee" userId="72afedbb-d9b4-41bc-a01c-76b0a74c0f16" providerId="ADAL" clId="{D7D168B4-6E6A-44C7-A17B-0F702018F836}" dt="2022-05-29T21:28:28.413" v="1639"/>
          <ac:picMkLst>
            <pc:docMk/>
            <pc:sldMk cId="2235788399" sldId="314"/>
            <ac:picMk id="16" creationId="{5480F89B-4AF6-44EA-9F2E-687ADC7886F8}"/>
          </ac:picMkLst>
        </pc:picChg>
        <pc:picChg chg="mod">
          <ac:chgData name="Jason Wei Lee" userId="72afedbb-d9b4-41bc-a01c-76b0a74c0f16" providerId="ADAL" clId="{D7D168B4-6E6A-44C7-A17B-0F702018F836}" dt="2022-05-29T21:28:31.044" v="1642"/>
          <ac:picMkLst>
            <pc:docMk/>
            <pc:sldMk cId="2235788399" sldId="314"/>
            <ac:picMk id="19" creationId="{7355818E-14DF-42FC-B551-50E45EA5533A}"/>
          </ac:picMkLst>
        </pc:picChg>
        <pc:picChg chg="mod">
          <ac:chgData name="Jason Wei Lee" userId="72afedbb-d9b4-41bc-a01c-76b0a74c0f16" providerId="ADAL" clId="{D7D168B4-6E6A-44C7-A17B-0F702018F836}" dt="2022-05-29T21:28:44.208" v="1644"/>
          <ac:picMkLst>
            <pc:docMk/>
            <pc:sldMk cId="2235788399" sldId="314"/>
            <ac:picMk id="22" creationId="{D491B94D-A138-47B6-9C12-9B980F8F3262}"/>
          </ac:picMkLst>
        </pc:picChg>
        <pc:picChg chg="del">
          <ac:chgData name="Jason Wei Lee" userId="72afedbb-d9b4-41bc-a01c-76b0a74c0f16" providerId="ADAL" clId="{D7D168B4-6E6A-44C7-A17B-0F702018F836}" dt="2022-05-29T21:28:30.493" v="1641" actId="478"/>
          <ac:picMkLst>
            <pc:docMk/>
            <pc:sldMk cId="2235788399" sldId="314"/>
            <ac:picMk id="26" creationId="{D4473D80-731B-160E-3EEF-B62744452443}"/>
          </ac:picMkLst>
        </pc:picChg>
      </pc:sldChg>
      <pc:sldChg chg="addSp delSp modSp add mod setBg">
        <pc:chgData name="Jason Wei Lee" userId="72afedbb-d9b4-41bc-a01c-76b0a74c0f16" providerId="ADAL" clId="{D7D168B4-6E6A-44C7-A17B-0F702018F836}" dt="2022-05-29T21:41:21.052" v="2000"/>
        <pc:sldMkLst>
          <pc:docMk/>
          <pc:sldMk cId="288950173" sldId="315"/>
        </pc:sldMkLst>
        <pc:spChg chg="add del mod">
          <ac:chgData name="Jason Wei Lee" userId="72afedbb-d9b4-41bc-a01c-76b0a74c0f16" providerId="ADAL" clId="{D7D168B4-6E6A-44C7-A17B-0F702018F836}" dt="2022-05-29T21:38:29.674" v="1933" actId="478"/>
          <ac:spMkLst>
            <pc:docMk/>
            <pc:sldMk cId="288950173" sldId="315"/>
            <ac:spMk id="11" creationId="{37DDD231-578C-4AED-A954-550129ECEE2B}"/>
          </ac:spMkLst>
        </pc:spChg>
        <pc:spChg chg="add del mod">
          <ac:chgData name="Jason Wei Lee" userId="72afedbb-d9b4-41bc-a01c-76b0a74c0f16" providerId="ADAL" clId="{D7D168B4-6E6A-44C7-A17B-0F702018F836}" dt="2022-05-29T21:38:29.674" v="1933" actId="478"/>
          <ac:spMkLst>
            <pc:docMk/>
            <pc:sldMk cId="288950173" sldId="315"/>
            <ac:spMk id="13" creationId="{0130D89D-11D2-4A41-A635-186C7A706E1C}"/>
          </ac:spMkLst>
        </pc:spChg>
        <pc:spChg chg="add del mod">
          <ac:chgData name="Jason Wei Lee" userId="72afedbb-d9b4-41bc-a01c-76b0a74c0f16" providerId="ADAL" clId="{D7D168B4-6E6A-44C7-A17B-0F702018F836}" dt="2022-05-29T21:38:29.674" v="1933" actId="478"/>
          <ac:spMkLst>
            <pc:docMk/>
            <pc:sldMk cId="288950173" sldId="315"/>
            <ac:spMk id="14" creationId="{B5AEA10C-407B-44C1-AC88-0FF206CB767A}"/>
          </ac:spMkLst>
        </pc:spChg>
        <pc:spChg chg="add del mod">
          <ac:chgData name="Jason Wei Lee" userId="72afedbb-d9b4-41bc-a01c-76b0a74c0f16" providerId="ADAL" clId="{D7D168B4-6E6A-44C7-A17B-0F702018F836}" dt="2022-05-29T21:38:29.674" v="1933" actId="478"/>
          <ac:spMkLst>
            <pc:docMk/>
            <pc:sldMk cId="288950173" sldId="315"/>
            <ac:spMk id="17" creationId="{ACCC838E-2862-4FD1-B782-FA7DF5F1842B}"/>
          </ac:spMkLst>
        </pc:spChg>
        <pc:spChg chg="add del mod">
          <ac:chgData name="Jason Wei Lee" userId="72afedbb-d9b4-41bc-a01c-76b0a74c0f16" providerId="ADAL" clId="{D7D168B4-6E6A-44C7-A17B-0F702018F836}" dt="2022-05-29T21:38:29.674" v="1933" actId="478"/>
          <ac:spMkLst>
            <pc:docMk/>
            <pc:sldMk cId="288950173" sldId="315"/>
            <ac:spMk id="19" creationId="{88B2D44E-21E6-4F70-BED2-716F1DAD7118}"/>
          </ac:spMkLst>
        </pc:spChg>
        <pc:spChg chg="add del mod">
          <ac:chgData name="Jason Wei Lee" userId="72afedbb-d9b4-41bc-a01c-76b0a74c0f16" providerId="ADAL" clId="{D7D168B4-6E6A-44C7-A17B-0F702018F836}" dt="2022-05-29T21:38:29.674" v="1933" actId="478"/>
          <ac:spMkLst>
            <pc:docMk/>
            <pc:sldMk cId="288950173" sldId="315"/>
            <ac:spMk id="20" creationId="{52AE6196-12F9-4452-B647-2FA01C4BCE2B}"/>
          </ac:spMkLst>
        </pc:spChg>
        <pc:spChg chg="add del mod">
          <ac:chgData name="Jason Wei Lee" userId="72afedbb-d9b4-41bc-a01c-76b0a74c0f16" providerId="ADAL" clId="{D7D168B4-6E6A-44C7-A17B-0F702018F836}" dt="2022-05-29T21:38:29.674" v="1933" actId="478"/>
          <ac:spMkLst>
            <pc:docMk/>
            <pc:sldMk cId="288950173" sldId="315"/>
            <ac:spMk id="21" creationId="{8D618385-A273-494B-BC75-E98732207F81}"/>
          </ac:spMkLst>
        </pc:spChg>
        <pc:spChg chg="add del mod">
          <ac:chgData name="Jason Wei Lee" userId="72afedbb-d9b4-41bc-a01c-76b0a74c0f16" providerId="ADAL" clId="{D7D168B4-6E6A-44C7-A17B-0F702018F836}" dt="2022-05-29T21:38:29.674" v="1933" actId="478"/>
          <ac:spMkLst>
            <pc:docMk/>
            <pc:sldMk cId="288950173" sldId="315"/>
            <ac:spMk id="23" creationId="{3A9AD75E-656E-48DF-A96D-701046E7C6BD}"/>
          </ac:spMkLst>
        </pc:spChg>
        <pc:spChg chg="add del mod">
          <ac:chgData name="Jason Wei Lee" userId="72afedbb-d9b4-41bc-a01c-76b0a74c0f16" providerId="ADAL" clId="{D7D168B4-6E6A-44C7-A17B-0F702018F836}" dt="2022-05-29T21:38:29.674" v="1933" actId="478"/>
          <ac:spMkLst>
            <pc:docMk/>
            <pc:sldMk cId="288950173" sldId="315"/>
            <ac:spMk id="24" creationId="{A05EC445-385E-4B4D-8EE8-73B7EB97F074}"/>
          </ac:spMkLst>
        </pc:spChg>
        <pc:spChg chg="add del mod">
          <ac:chgData name="Jason Wei Lee" userId="72afedbb-d9b4-41bc-a01c-76b0a74c0f16" providerId="ADAL" clId="{D7D168B4-6E6A-44C7-A17B-0F702018F836}" dt="2022-05-29T21:38:29.674" v="1933" actId="478"/>
          <ac:spMkLst>
            <pc:docMk/>
            <pc:sldMk cId="288950173" sldId="315"/>
            <ac:spMk id="25" creationId="{9A410EDD-8387-4D21-9DEB-E6964FC3F8AD}"/>
          </ac:spMkLst>
        </pc:spChg>
        <pc:spChg chg="add del mod">
          <ac:chgData name="Jason Wei Lee" userId="72afedbb-d9b4-41bc-a01c-76b0a74c0f16" providerId="ADAL" clId="{D7D168B4-6E6A-44C7-A17B-0F702018F836}" dt="2022-05-29T21:38:29.674" v="1933" actId="478"/>
          <ac:spMkLst>
            <pc:docMk/>
            <pc:sldMk cId="288950173" sldId="315"/>
            <ac:spMk id="26" creationId="{04E855C1-DAEF-4A32-A315-C23E6DDFB3AF}"/>
          </ac:spMkLst>
        </pc:spChg>
        <pc:spChg chg="add del mod">
          <ac:chgData name="Jason Wei Lee" userId="72afedbb-d9b4-41bc-a01c-76b0a74c0f16" providerId="ADAL" clId="{D7D168B4-6E6A-44C7-A17B-0F702018F836}" dt="2022-05-29T21:38:29.674" v="1933" actId="478"/>
          <ac:spMkLst>
            <pc:docMk/>
            <pc:sldMk cId="288950173" sldId="315"/>
            <ac:spMk id="27" creationId="{0EE9D94E-35F5-4C64-8633-BA24EE75C642}"/>
          </ac:spMkLst>
        </pc:spChg>
        <pc:spChg chg="add del mod">
          <ac:chgData name="Jason Wei Lee" userId="72afedbb-d9b4-41bc-a01c-76b0a74c0f16" providerId="ADAL" clId="{D7D168B4-6E6A-44C7-A17B-0F702018F836}" dt="2022-05-29T21:38:29.674" v="1933" actId="478"/>
          <ac:spMkLst>
            <pc:docMk/>
            <pc:sldMk cId="288950173" sldId="315"/>
            <ac:spMk id="28" creationId="{C595178F-A4E2-4E6C-93AF-E8C2EE122EB6}"/>
          </ac:spMkLst>
        </pc:spChg>
        <pc:spChg chg="add del mod">
          <ac:chgData name="Jason Wei Lee" userId="72afedbb-d9b4-41bc-a01c-76b0a74c0f16" providerId="ADAL" clId="{D7D168B4-6E6A-44C7-A17B-0F702018F836}" dt="2022-05-29T21:38:29.674" v="1933" actId="478"/>
          <ac:spMkLst>
            <pc:docMk/>
            <pc:sldMk cId="288950173" sldId="315"/>
            <ac:spMk id="29" creationId="{918C46C8-706D-4A0D-828C-EDFC825EBB60}"/>
          </ac:spMkLst>
        </pc:spChg>
        <pc:spChg chg="add del mod">
          <ac:chgData name="Jason Wei Lee" userId="72afedbb-d9b4-41bc-a01c-76b0a74c0f16" providerId="ADAL" clId="{D7D168B4-6E6A-44C7-A17B-0F702018F836}" dt="2022-05-29T21:38:29.674" v="1933" actId="478"/>
          <ac:spMkLst>
            <pc:docMk/>
            <pc:sldMk cId="288950173" sldId="315"/>
            <ac:spMk id="30" creationId="{3122D378-372B-4A4F-97D0-6C3E7BC8F626}"/>
          </ac:spMkLst>
        </pc:spChg>
        <pc:spChg chg="add del mod">
          <ac:chgData name="Jason Wei Lee" userId="72afedbb-d9b4-41bc-a01c-76b0a74c0f16" providerId="ADAL" clId="{D7D168B4-6E6A-44C7-A17B-0F702018F836}" dt="2022-05-29T21:38:29.674" v="1933" actId="478"/>
          <ac:spMkLst>
            <pc:docMk/>
            <pc:sldMk cId="288950173" sldId="315"/>
            <ac:spMk id="32" creationId="{4CC06C79-FD25-4BE2-8031-62595CE7421A}"/>
          </ac:spMkLst>
        </pc:spChg>
        <pc:spChg chg="add del mod">
          <ac:chgData name="Jason Wei Lee" userId="72afedbb-d9b4-41bc-a01c-76b0a74c0f16" providerId="ADAL" clId="{D7D168B4-6E6A-44C7-A17B-0F702018F836}" dt="2022-05-29T21:38:29.674" v="1933" actId="478"/>
          <ac:spMkLst>
            <pc:docMk/>
            <pc:sldMk cId="288950173" sldId="315"/>
            <ac:spMk id="33" creationId="{46681BEF-9AD2-40D4-A1AA-C24DB27BAF31}"/>
          </ac:spMkLst>
        </pc:spChg>
        <pc:spChg chg="add del mod">
          <ac:chgData name="Jason Wei Lee" userId="72afedbb-d9b4-41bc-a01c-76b0a74c0f16" providerId="ADAL" clId="{D7D168B4-6E6A-44C7-A17B-0F702018F836}" dt="2022-05-29T21:38:29.674" v="1933" actId="478"/>
          <ac:spMkLst>
            <pc:docMk/>
            <pc:sldMk cId="288950173" sldId="315"/>
            <ac:spMk id="34" creationId="{296379FE-ACB2-4BED-803A-703E42E46F54}"/>
          </ac:spMkLst>
        </pc:spChg>
        <pc:spChg chg="add del mod">
          <ac:chgData name="Jason Wei Lee" userId="72afedbb-d9b4-41bc-a01c-76b0a74c0f16" providerId="ADAL" clId="{D7D168B4-6E6A-44C7-A17B-0F702018F836}" dt="2022-05-29T21:38:29.674" v="1933" actId="478"/>
          <ac:spMkLst>
            <pc:docMk/>
            <pc:sldMk cId="288950173" sldId="315"/>
            <ac:spMk id="36" creationId="{F022445E-57F9-46ED-A85E-016C3B98DE52}"/>
          </ac:spMkLst>
        </pc:spChg>
        <pc:spChg chg="add del mod">
          <ac:chgData name="Jason Wei Lee" userId="72afedbb-d9b4-41bc-a01c-76b0a74c0f16" providerId="ADAL" clId="{D7D168B4-6E6A-44C7-A17B-0F702018F836}" dt="2022-05-29T21:38:29.674" v="1933" actId="478"/>
          <ac:spMkLst>
            <pc:docMk/>
            <pc:sldMk cId="288950173" sldId="315"/>
            <ac:spMk id="37" creationId="{4603A744-4E79-4C8E-B54A-F981ABE611AC}"/>
          </ac:spMkLst>
        </pc:spChg>
        <pc:spChg chg="add del mod">
          <ac:chgData name="Jason Wei Lee" userId="72afedbb-d9b4-41bc-a01c-76b0a74c0f16" providerId="ADAL" clId="{D7D168B4-6E6A-44C7-A17B-0F702018F836}" dt="2022-05-29T21:38:29.674" v="1933" actId="478"/>
          <ac:spMkLst>
            <pc:docMk/>
            <pc:sldMk cId="288950173" sldId="315"/>
            <ac:spMk id="38" creationId="{32560E85-F4E7-4431-8575-DC9CC202C0F8}"/>
          </ac:spMkLst>
        </pc:spChg>
        <pc:spChg chg="add del mod">
          <ac:chgData name="Jason Wei Lee" userId="72afedbb-d9b4-41bc-a01c-76b0a74c0f16" providerId="ADAL" clId="{D7D168B4-6E6A-44C7-A17B-0F702018F836}" dt="2022-05-29T21:38:29.674" v="1933" actId="478"/>
          <ac:spMkLst>
            <pc:docMk/>
            <pc:sldMk cId="288950173" sldId="315"/>
            <ac:spMk id="40" creationId="{3074B1FD-4492-4022-885B-1681532AD3DB}"/>
          </ac:spMkLst>
        </pc:spChg>
        <pc:spChg chg="add del mod">
          <ac:chgData name="Jason Wei Lee" userId="72afedbb-d9b4-41bc-a01c-76b0a74c0f16" providerId="ADAL" clId="{D7D168B4-6E6A-44C7-A17B-0F702018F836}" dt="2022-05-29T21:38:29.674" v="1933" actId="478"/>
          <ac:spMkLst>
            <pc:docMk/>
            <pc:sldMk cId="288950173" sldId="315"/>
            <ac:spMk id="41" creationId="{DDB9485C-CAFC-4247-8384-052334AE635A}"/>
          </ac:spMkLst>
        </pc:spChg>
        <pc:spChg chg="add del mod">
          <ac:chgData name="Jason Wei Lee" userId="72afedbb-d9b4-41bc-a01c-76b0a74c0f16" providerId="ADAL" clId="{D7D168B4-6E6A-44C7-A17B-0F702018F836}" dt="2022-05-29T21:38:29.674" v="1933" actId="478"/>
          <ac:spMkLst>
            <pc:docMk/>
            <pc:sldMk cId="288950173" sldId="315"/>
            <ac:spMk id="42" creationId="{E7ECC2FC-4E41-413D-8D96-08C92B9F849E}"/>
          </ac:spMkLst>
        </pc:spChg>
        <pc:spChg chg="add del mod">
          <ac:chgData name="Jason Wei Lee" userId="72afedbb-d9b4-41bc-a01c-76b0a74c0f16" providerId="ADAL" clId="{D7D168B4-6E6A-44C7-A17B-0F702018F836}" dt="2022-05-29T21:38:29.674" v="1933" actId="478"/>
          <ac:spMkLst>
            <pc:docMk/>
            <pc:sldMk cId="288950173" sldId="315"/>
            <ac:spMk id="43" creationId="{9B024C84-F7A4-4EE7-AD60-D1BEAC650C84}"/>
          </ac:spMkLst>
        </pc:spChg>
        <pc:spChg chg="add del mod">
          <ac:chgData name="Jason Wei Lee" userId="72afedbb-d9b4-41bc-a01c-76b0a74c0f16" providerId="ADAL" clId="{D7D168B4-6E6A-44C7-A17B-0F702018F836}" dt="2022-05-29T21:38:34.166" v="1934" actId="478"/>
          <ac:spMkLst>
            <pc:docMk/>
            <pc:sldMk cId="288950173" sldId="315"/>
            <ac:spMk id="44" creationId="{F643479B-8A5F-414D-B845-D3AF000D8A6B}"/>
          </ac:spMkLst>
        </pc:spChg>
        <pc:spChg chg="add del mod">
          <ac:chgData name="Jason Wei Lee" userId="72afedbb-d9b4-41bc-a01c-76b0a74c0f16" providerId="ADAL" clId="{D7D168B4-6E6A-44C7-A17B-0F702018F836}" dt="2022-05-29T21:38:34.166" v="1934" actId="478"/>
          <ac:spMkLst>
            <pc:docMk/>
            <pc:sldMk cId="288950173" sldId="315"/>
            <ac:spMk id="46" creationId="{101A688D-7EC8-47C1-A233-D28061709886}"/>
          </ac:spMkLst>
        </pc:spChg>
        <pc:spChg chg="add del mod">
          <ac:chgData name="Jason Wei Lee" userId="72afedbb-d9b4-41bc-a01c-76b0a74c0f16" providerId="ADAL" clId="{D7D168B4-6E6A-44C7-A17B-0F702018F836}" dt="2022-05-29T21:38:34.166" v="1934" actId="478"/>
          <ac:spMkLst>
            <pc:docMk/>
            <pc:sldMk cId="288950173" sldId="315"/>
            <ac:spMk id="47" creationId="{CEC4FF28-4565-4F79-8436-FDA424319C2A}"/>
          </ac:spMkLst>
        </pc:spChg>
        <pc:spChg chg="add del mod">
          <ac:chgData name="Jason Wei Lee" userId="72afedbb-d9b4-41bc-a01c-76b0a74c0f16" providerId="ADAL" clId="{D7D168B4-6E6A-44C7-A17B-0F702018F836}" dt="2022-05-29T21:38:34.166" v="1934" actId="478"/>
          <ac:spMkLst>
            <pc:docMk/>
            <pc:sldMk cId="288950173" sldId="315"/>
            <ac:spMk id="48" creationId="{743EF790-E561-4974-8283-AC477AFA2C1F}"/>
          </ac:spMkLst>
        </pc:spChg>
        <pc:spChg chg="add del mod">
          <ac:chgData name="Jason Wei Lee" userId="72afedbb-d9b4-41bc-a01c-76b0a74c0f16" providerId="ADAL" clId="{D7D168B4-6E6A-44C7-A17B-0F702018F836}" dt="2022-05-29T21:38:29.674" v="1933" actId="478"/>
          <ac:spMkLst>
            <pc:docMk/>
            <pc:sldMk cId="288950173" sldId="315"/>
            <ac:spMk id="49" creationId="{4E28B2F7-CE67-489D-99C7-EC17169AF4B1}"/>
          </ac:spMkLst>
        </pc:spChg>
        <pc:graphicFrameChg chg="mod modGraphic">
          <ac:chgData name="Jason Wei Lee" userId="72afedbb-d9b4-41bc-a01c-76b0a74c0f16" providerId="ADAL" clId="{D7D168B4-6E6A-44C7-A17B-0F702018F836}" dt="2022-05-29T21:41:21.052" v="2000"/>
          <ac:graphicFrameMkLst>
            <pc:docMk/>
            <pc:sldMk cId="288950173" sldId="315"/>
            <ac:graphicFrameMk id="10" creationId="{900F0577-CE70-2BD1-4AD4-984DE4FD475D}"/>
          </ac:graphicFrameMkLst>
        </pc:graphicFrameChg>
        <pc:picChg chg="add del mod">
          <ac:chgData name="Jason Wei Lee" userId="72afedbb-d9b4-41bc-a01c-76b0a74c0f16" providerId="ADAL" clId="{D7D168B4-6E6A-44C7-A17B-0F702018F836}" dt="2022-05-29T21:38:29.674" v="1933" actId="478"/>
          <ac:picMkLst>
            <pc:docMk/>
            <pc:sldMk cId="288950173" sldId="315"/>
            <ac:picMk id="15" creationId="{A9238AFD-7B74-4DAA-9994-459797C3F6F6}"/>
          </ac:picMkLst>
        </pc:picChg>
        <pc:picChg chg="add del mod">
          <ac:chgData name="Jason Wei Lee" userId="72afedbb-d9b4-41bc-a01c-76b0a74c0f16" providerId="ADAL" clId="{D7D168B4-6E6A-44C7-A17B-0F702018F836}" dt="2022-05-29T21:38:29.674" v="1933" actId="478"/>
          <ac:picMkLst>
            <pc:docMk/>
            <pc:sldMk cId="288950173" sldId="315"/>
            <ac:picMk id="16" creationId="{2E40F7DB-C376-4852-96BA-AF0BDB5D27BD}"/>
          </ac:picMkLst>
        </pc:picChg>
        <pc:picChg chg="add del mod">
          <ac:chgData name="Jason Wei Lee" userId="72afedbb-d9b4-41bc-a01c-76b0a74c0f16" providerId="ADAL" clId="{D7D168B4-6E6A-44C7-A17B-0F702018F836}" dt="2022-05-29T21:38:29.674" v="1933" actId="478"/>
          <ac:picMkLst>
            <pc:docMk/>
            <pc:sldMk cId="288950173" sldId="315"/>
            <ac:picMk id="18" creationId="{24A8068D-C914-4B92-974D-3C730D3DB6FD}"/>
          </ac:picMkLst>
        </pc:picChg>
        <pc:picChg chg="add del mod">
          <ac:chgData name="Jason Wei Lee" userId="72afedbb-d9b4-41bc-a01c-76b0a74c0f16" providerId="ADAL" clId="{D7D168B4-6E6A-44C7-A17B-0F702018F836}" dt="2022-05-29T21:38:29.674" v="1933" actId="478"/>
          <ac:picMkLst>
            <pc:docMk/>
            <pc:sldMk cId="288950173" sldId="315"/>
            <ac:picMk id="22" creationId="{A9A479F2-FF56-4D62-A2BD-475FDA18E277}"/>
          </ac:picMkLst>
        </pc:picChg>
        <pc:picChg chg="add del mod">
          <ac:chgData name="Jason Wei Lee" userId="72afedbb-d9b4-41bc-a01c-76b0a74c0f16" providerId="ADAL" clId="{D7D168B4-6E6A-44C7-A17B-0F702018F836}" dt="2022-05-29T21:38:29.674" v="1933" actId="478"/>
          <ac:picMkLst>
            <pc:docMk/>
            <pc:sldMk cId="288950173" sldId="315"/>
            <ac:picMk id="31" creationId="{BBCB91DD-D655-48A8-AF90-1A3EE2E1FAF8}"/>
          </ac:picMkLst>
        </pc:picChg>
        <pc:picChg chg="add del mod">
          <ac:chgData name="Jason Wei Lee" userId="72afedbb-d9b4-41bc-a01c-76b0a74c0f16" providerId="ADAL" clId="{D7D168B4-6E6A-44C7-A17B-0F702018F836}" dt="2022-05-29T21:38:29.674" v="1933" actId="478"/>
          <ac:picMkLst>
            <pc:docMk/>
            <pc:sldMk cId="288950173" sldId="315"/>
            <ac:picMk id="35" creationId="{443173D4-22D8-41AF-A3AB-A1E8CDD67FA5}"/>
          </ac:picMkLst>
        </pc:picChg>
        <pc:picChg chg="add del mod">
          <ac:chgData name="Jason Wei Lee" userId="72afedbb-d9b4-41bc-a01c-76b0a74c0f16" providerId="ADAL" clId="{D7D168B4-6E6A-44C7-A17B-0F702018F836}" dt="2022-05-29T21:38:29.674" v="1933" actId="478"/>
          <ac:picMkLst>
            <pc:docMk/>
            <pc:sldMk cId="288950173" sldId="315"/>
            <ac:picMk id="39" creationId="{256C58B3-9D23-47C2-BA55-8A7B33A46D45}"/>
          </ac:picMkLst>
        </pc:picChg>
        <pc:picChg chg="add del mod">
          <ac:chgData name="Jason Wei Lee" userId="72afedbb-d9b4-41bc-a01c-76b0a74c0f16" providerId="ADAL" clId="{D7D168B4-6E6A-44C7-A17B-0F702018F836}" dt="2022-05-29T21:38:29.674" v="1933" actId="478"/>
          <ac:picMkLst>
            <pc:docMk/>
            <pc:sldMk cId="288950173" sldId="315"/>
            <ac:picMk id="45" creationId="{D329E1A4-22E7-41AF-A176-86CC57CAFB87}"/>
          </ac:picMkLst>
        </pc:picChg>
        <pc:picChg chg="add del mod">
          <ac:chgData name="Jason Wei Lee" userId="72afedbb-d9b4-41bc-a01c-76b0a74c0f16" providerId="ADAL" clId="{D7D168B4-6E6A-44C7-A17B-0F702018F836}" dt="2022-05-29T21:38:29.674" v="1933" actId="478"/>
          <ac:picMkLst>
            <pc:docMk/>
            <pc:sldMk cId="288950173" sldId="315"/>
            <ac:picMk id="50" creationId="{1F50473E-30B6-4C3B-83A5-D8559C0577DC}"/>
          </ac:picMkLst>
        </pc:picChg>
        <pc:picChg chg="add del mod">
          <ac:chgData name="Jason Wei Lee" userId="72afedbb-d9b4-41bc-a01c-76b0a74c0f16" providerId="ADAL" clId="{D7D168B4-6E6A-44C7-A17B-0F702018F836}" dt="2022-05-29T21:38:29.674" v="1933" actId="478"/>
          <ac:picMkLst>
            <pc:docMk/>
            <pc:sldMk cId="288950173" sldId="315"/>
            <ac:picMk id="51" creationId="{CD91A45B-8C0F-4E89-8D19-0693B85242F1}"/>
          </ac:picMkLst>
        </pc:picChg>
        <pc:picChg chg="add del mod">
          <ac:chgData name="Jason Wei Lee" userId="72afedbb-d9b4-41bc-a01c-76b0a74c0f16" providerId="ADAL" clId="{D7D168B4-6E6A-44C7-A17B-0F702018F836}" dt="2022-05-29T21:38:29.674" v="1933" actId="478"/>
          <ac:picMkLst>
            <pc:docMk/>
            <pc:sldMk cId="288950173" sldId="315"/>
            <ac:picMk id="52" creationId="{BD23F1D5-93F2-40F3-93F6-5C2ECED069C7}"/>
          </ac:picMkLst>
        </pc:picChg>
        <pc:picChg chg="add del mod">
          <ac:chgData name="Jason Wei Lee" userId="72afedbb-d9b4-41bc-a01c-76b0a74c0f16" providerId="ADAL" clId="{D7D168B4-6E6A-44C7-A17B-0F702018F836}" dt="2022-05-29T21:38:29.674" v="1933" actId="478"/>
          <ac:picMkLst>
            <pc:docMk/>
            <pc:sldMk cId="288950173" sldId="315"/>
            <ac:picMk id="53" creationId="{A29E8C68-AA30-4D7F-9B1B-E101CBA80E04}"/>
          </ac:picMkLst>
        </pc:picChg>
        <pc:picChg chg="add del mod">
          <ac:chgData name="Jason Wei Lee" userId="72afedbb-d9b4-41bc-a01c-76b0a74c0f16" providerId="ADAL" clId="{D7D168B4-6E6A-44C7-A17B-0F702018F836}" dt="2022-05-29T21:38:29.674" v="1933" actId="478"/>
          <ac:picMkLst>
            <pc:docMk/>
            <pc:sldMk cId="288950173" sldId="315"/>
            <ac:picMk id="54" creationId="{05430DA7-3C40-4B5B-93E7-7CD7494FADD5}"/>
          </ac:picMkLst>
        </pc:picChg>
        <pc:picChg chg="add del mod">
          <ac:chgData name="Jason Wei Lee" userId="72afedbb-d9b4-41bc-a01c-76b0a74c0f16" providerId="ADAL" clId="{D7D168B4-6E6A-44C7-A17B-0F702018F836}" dt="2022-05-29T21:38:29.674" v="1933" actId="478"/>
          <ac:picMkLst>
            <pc:docMk/>
            <pc:sldMk cId="288950173" sldId="315"/>
            <ac:picMk id="55" creationId="{3610C757-CC4C-4A39-B54D-689BD62B31D9}"/>
          </ac:picMkLst>
        </pc:picChg>
        <pc:picChg chg="add del mod">
          <ac:chgData name="Jason Wei Lee" userId="72afedbb-d9b4-41bc-a01c-76b0a74c0f16" providerId="ADAL" clId="{D7D168B4-6E6A-44C7-A17B-0F702018F836}" dt="2022-05-29T21:38:29.674" v="1933" actId="478"/>
          <ac:picMkLst>
            <pc:docMk/>
            <pc:sldMk cId="288950173" sldId="315"/>
            <ac:picMk id="56" creationId="{334D9CCE-F469-4EED-A6EA-2EAF7A1C1881}"/>
          </ac:picMkLst>
        </pc:picChg>
        <pc:picChg chg="add del mod">
          <ac:chgData name="Jason Wei Lee" userId="72afedbb-d9b4-41bc-a01c-76b0a74c0f16" providerId="ADAL" clId="{D7D168B4-6E6A-44C7-A17B-0F702018F836}" dt="2022-05-29T21:38:29.674" v="1933" actId="478"/>
          <ac:picMkLst>
            <pc:docMk/>
            <pc:sldMk cId="288950173" sldId="315"/>
            <ac:picMk id="57" creationId="{EF2440B8-0AF5-4ADC-81FB-608CBAB6BB4F}"/>
          </ac:picMkLst>
        </pc:picChg>
        <pc:picChg chg="add del mod">
          <ac:chgData name="Jason Wei Lee" userId="72afedbb-d9b4-41bc-a01c-76b0a74c0f16" providerId="ADAL" clId="{D7D168B4-6E6A-44C7-A17B-0F702018F836}" dt="2022-05-29T21:38:29.674" v="1933" actId="478"/>
          <ac:picMkLst>
            <pc:docMk/>
            <pc:sldMk cId="288950173" sldId="315"/>
            <ac:picMk id="58" creationId="{535A9F53-0624-4A81-B835-E708618B1813}"/>
          </ac:picMkLst>
        </pc:picChg>
        <pc:picChg chg="add del mod">
          <ac:chgData name="Jason Wei Lee" userId="72afedbb-d9b4-41bc-a01c-76b0a74c0f16" providerId="ADAL" clId="{D7D168B4-6E6A-44C7-A17B-0F702018F836}" dt="2022-05-29T21:38:29.674" v="1933" actId="478"/>
          <ac:picMkLst>
            <pc:docMk/>
            <pc:sldMk cId="288950173" sldId="315"/>
            <ac:picMk id="59" creationId="{502BBBE6-88F1-4108-9500-942810A06B8F}"/>
          </ac:picMkLst>
        </pc:picChg>
        <pc:picChg chg="add del mod">
          <ac:chgData name="Jason Wei Lee" userId="72afedbb-d9b4-41bc-a01c-76b0a74c0f16" providerId="ADAL" clId="{D7D168B4-6E6A-44C7-A17B-0F702018F836}" dt="2022-05-29T21:38:29.674" v="1933" actId="478"/>
          <ac:picMkLst>
            <pc:docMk/>
            <pc:sldMk cId="288950173" sldId="315"/>
            <ac:picMk id="60" creationId="{C1F24265-74F7-4534-A839-703960D2803B}"/>
          </ac:picMkLst>
        </pc:picChg>
        <pc:picChg chg="add del mod">
          <ac:chgData name="Jason Wei Lee" userId="72afedbb-d9b4-41bc-a01c-76b0a74c0f16" providerId="ADAL" clId="{D7D168B4-6E6A-44C7-A17B-0F702018F836}" dt="2022-05-29T21:38:29.674" v="1933" actId="478"/>
          <ac:picMkLst>
            <pc:docMk/>
            <pc:sldMk cId="288950173" sldId="315"/>
            <ac:picMk id="61" creationId="{7B59151D-701D-4D03-A6C6-ECA78552D570}"/>
          </ac:picMkLst>
        </pc:picChg>
        <pc:picChg chg="add del mod">
          <ac:chgData name="Jason Wei Lee" userId="72afedbb-d9b4-41bc-a01c-76b0a74c0f16" providerId="ADAL" clId="{D7D168B4-6E6A-44C7-A17B-0F702018F836}" dt="2022-05-29T21:38:29.674" v="1933" actId="478"/>
          <ac:picMkLst>
            <pc:docMk/>
            <pc:sldMk cId="288950173" sldId="315"/>
            <ac:picMk id="62" creationId="{3D64CA0F-8B17-4516-A631-F665101AED65}"/>
          </ac:picMkLst>
        </pc:picChg>
        <pc:picChg chg="add del mod">
          <ac:chgData name="Jason Wei Lee" userId="72afedbb-d9b4-41bc-a01c-76b0a74c0f16" providerId="ADAL" clId="{D7D168B4-6E6A-44C7-A17B-0F702018F836}" dt="2022-05-29T21:38:29.674" v="1933" actId="478"/>
          <ac:picMkLst>
            <pc:docMk/>
            <pc:sldMk cId="288950173" sldId="315"/>
            <ac:picMk id="63" creationId="{DF076AEF-9377-49B6-BAB1-DEA58D5C6279}"/>
          </ac:picMkLst>
        </pc:picChg>
        <pc:picChg chg="add del mod">
          <ac:chgData name="Jason Wei Lee" userId="72afedbb-d9b4-41bc-a01c-76b0a74c0f16" providerId="ADAL" clId="{D7D168B4-6E6A-44C7-A17B-0F702018F836}" dt="2022-05-29T21:38:29.674" v="1933" actId="478"/>
          <ac:picMkLst>
            <pc:docMk/>
            <pc:sldMk cId="288950173" sldId="315"/>
            <ac:picMk id="64" creationId="{9FD24C61-B922-4FC1-9BA1-1A92C56EC480}"/>
          </ac:picMkLst>
        </pc:picChg>
        <pc:picChg chg="add del mod">
          <ac:chgData name="Jason Wei Lee" userId="72afedbb-d9b4-41bc-a01c-76b0a74c0f16" providerId="ADAL" clId="{D7D168B4-6E6A-44C7-A17B-0F702018F836}" dt="2022-05-29T21:38:29.674" v="1933" actId="478"/>
          <ac:picMkLst>
            <pc:docMk/>
            <pc:sldMk cId="288950173" sldId="315"/>
            <ac:picMk id="65" creationId="{511939A2-0AF2-4CA7-AD43-98F04849D0F6}"/>
          </ac:picMkLst>
        </pc:picChg>
        <pc:picChg chg="add del mod">
          <ac:chgData name="Jason Wei Lee" userId="72afedbb-d9b4-41bc-a01c-76b0a74c0f16" providerId="ADAL" clId="{D7D168B4-6E6A-44C7-A17B-0F702018F836}" dt="2022-05-29T21:38:29.674" v="1933" actId="478"/>
          <ac:picMkLst>
            <pc:docMk/>
            <pc:sldMk cId="288950173" sldId="315"/>
            <ac:picMk id="66" creationId="{2808B35D-0276-42F0-AD2C-259380ADFEAE}"/>
          </ac:picMkLst>
        </pc:picChg>
        <pc:picChg chg="add del mod">
          <ac:chgData name="Jason Wei Lee" userId="72afedbb-d9b4-41bc-a01c-76b0a74c0f16" providerId="ADAL" clId="{D7D168B4-6E6A-44C7-A17B-0F702018F836}" dt="2022-05-29T21:39:36.903" v="1986" actId="478"/>
          <ac:picMkLst>
            <pc:docMk/>
            <pc:sldMk cId="288950173" sldId="315"/>
            <ac:picMk id="67" creationId="{53E7B9C5-749E-42D8-B097-052C097DD620}"/>
          </ac:picMkLst>
        </pc:picChg>
        <pc:picChg chg="add del mod">
          <ac:chgData name="Jason Wei Lee" userId="72afedbb-d9b4-41bc-a01c-76b0a74c0f16" providerId="ADAL" clId="{D7D168B4-6E6A-44C7-A17B-0F702018F836}" dt="2022-05-29T21:39:36.469" v="1985" actId="478"/>
          <ac:picMkLst>
            <pc:docMk/>
            <pc:sldMk cId="288950173" sldId="315"/>
            <ac:picMk id="68" creationId="{1844AD93-7E6B-446C-840B-917C0FE30FF3}"/>
          </ac:picMkLst>
        </pc:picChg>
      </pc:sldChg>
    </pc:docChg>
  </pc:docChgLst>
  <pc:docChgLst>
    <pc:chgData name="Yifan Jiang" userId="S::yifanj@uchicago.edu::bb48f0ef-307d-4e33-af26-a43b581ca0b2" providerId="AD" clId="Web-{0FC37CE8-89FD-BA12-5504-A97AEA11AF4C}"/>
    <pc:docChg chg="modSld">
      <pc:chgData name="Yifan Jiang" userId="S::yifanj@uchicago.edu::bb48f0ef-307d-4e33-af26-a43b581ca0b2" providerId="AD" clId="Web-{0FC37CE8-89FD-BA12-5504-A97AEA11AF4C}" dt="2022-05-26T22:38:08.391" v="1" actId="1076"/>
      <pc:docMkLst>
        <pc:docMk/>
      </pc:docMkLst>
      <pc:sldChg chg="modSp">
        <pc:chgData name="Yifan Jiang" userId="S::yifanj@uchicago.edu::bb48f0ef-307d-4e33-af26-a43b581ca0b2" providerId="AD" clId="Web-{0FC37CE8-89FD-BA12-5504-A97AEA11AF4C}" dt="2022-05-26T22:38:08.391" v="1" actId="1076"/>
        <pc:sldMkLst>
          <pc:docMk/>
          <pc:sldMk cId="3102684777" sldId="296"/>
        </pc:sldMkLst>
        <pc:picChg chg="mod">
          <ac:chgData name="Yifan Jiang" userId="S::yifanj@uchicago.edu::bb48f0ef-307d-4e33-af26-a43b581ca0b2" providerId="AD" clId="Web-{0FC37CE8-89FD-BA12-5504-A97AEA11AF4C}" dt="2022-05-26T22:38:08.391" v="1" actId="1076"/>
          <ac:picMkLst>
            <pc:docMk/>
            <pc:sldMk cId="3102684777" sldId="296"/>
            <ac:picMk id="6" creationId="{951DFB4D-7ECD-5A14-5C14-CB9F9F2B9540}"/>
          </ac:picMkLst>
        </pc:picChg>
      </pc:sldChg>
    </pc:docChg>
  </pc:docChgLst>
  <pc:docChgLst>
    <pc:chgData name="Yifan Jiang" userId="S::yifanj@uchicago.edu::bb48f0ef-307d-4e33-af26-a43b581ca0b2" providerId="AD" clId="Web-{A2BC4B5F-E323-9894-EE4C-6FE44F00E7BF}"/>
    <pc:docChg chg="modSld">
      <pc:chgData name="Yifan Jiang" userId="S::yifanj@uchicago.edu::bb48f0ef-307d-4e33-af26-a43b581ca0b2" providerId="AD" clId="Web-{A2BC4B5F-E323-9894-EE4C-6FE44F00E7BF}" dt="2022-05-26T19:35:47.926" v="457" actId="20577"/>
      <pc:docMkLst>
        <pc:docMk/>
      </pc:docMkLst>
      <pc:sldChg chg="modSp">
        <pc:chgData name="Yifan Jiang" userId="S::yifanj@uchicago.edu::bb48f0ef-307d-4e33-af26-a43b581ca0b2" providerId="AD" clId="Web-{A2BC4B5F-E323-9894-EE4C-6FE44F00E7BF}" dt="2022-05-26T19:24:23.171" v="59" actId="20577"/>
        <pc:sldMkLst>
          <pc:docMk/>
          <pc:sldMk cId="1823830686" sldId="281"/>
        </pc:sldMkLst>
        <pc:spChg chg="mod">
          <ac:chgData name="Yifan Jiang" userId="S::yifanj@uchicago.edu::bb48f0ef-307d-4e33-af26-a43b581ca0b2" providerId="AD" clId="Web-{A2BC4B5F-E323-9894-EE4C-6FE44F00E7BF}" dt="2022-05-26T19:24:23.171" v="59" actId="20577"/>
          <ac:spMkLst>
            <pc:docMk/>
            <pc:sldMk cId="1823830686" sldId="281"/>
            <ac:spMk id="14" creationId="{F022609D-B0EB-8F3D-A13B-6A9F05F44B9D}"/>
          </ac:spMkLst>
        </pc:spChg>
      </pc:sldChg>
      <pc:sldChg chg="modSp">
        <pc:chgData name="Yifan Jiang" userId="S::yifanj@uchicago.edu::bb48f0ef-307d-4e33-af26-a43b581ca0b2" providerId="AD" clId="Web-{A2BC4B5F-E323-9894-EE4C-6FE44F00E7BF}" dt="2022-05-26T19:21:35.228" v="3" actId="20577"/>
        <pc:sldMkLst>
          <pc:docMk/>
          <pc:sldMk cId="3028497596" sldId="288"/>
        </pc:sldMkLst>
        <pc:spChg chg="mod">
          <ac:chgData name="Yifan Jiang" userId="S::yifanj@uchicago.edu::bb48f0ef-307d-4e33-af26-a43b581ca0b2" providerId="AD" clId="Web-{A2BC4B5F-E323-9894-EE4C-6FE44F00E7BF}" dt="2022-05-26T19:21:35.228" v="3" actId="20577"/>
          <ac:spMkLst>
            <pc:docMk/>
            <pc:sldMk cId="3028497596" sldId="288"/>
            <ac:spMk id="8" creationId="{FA5EDD99-869C-9A7C-1B34-7CFF07BF0A9B}"/>
          </ac:spMkLst>
        </pc:spChg>
        <pc:spChg chg="mod">
          <ac:chgData name="Yifan Jiang" userId="S::yifanj@uchicago.edu::bb48f0ef-307d-4e33-af26-a43b581ca0b2" providerId="AD" clId="Web-{A2BC4B5F-E323-9894-EE4C-6FE44F00E7BF}" dt="2022-05-26T19:21:26.462" v="0"/>
          <ac:spMkLst>
            <pc:docMk/>
            <pc:sldMk cId="3028497596" sldId="288"/>
            <ac:spMk id="9" creationId="{381F2E7C-FE63-67CD-2CEF-F7069325AF2A}"/>
          </ac:spMkLst>
        </pc:spChg>
      </pc:sldChg>
      <pc:sldChg chg="addSp delSp modSp">
        <pc:chgData name="Yifan Jiang" userId="S::yifanj@uchicago.edu::bb48f0ef-307d-4e33-af26-a43b581ca0b2" providerId="AD" clId="Web-{A2BC4B5F-E323-9894-EE4C-6FE44F00E7BF}" dt="2022-05-26T19:35:47.926" v="457" actId="20577"/>
        <pc:sldMkLst>
          <pc:docMk/>
          <pc:sldMk cId="2347553796" sldId="289"/>
        </pc:sldMkLst>
        <pc:spChg chg="add del mod">
          <ac:chgData name="Yifan Jiang" userId="S::yifanj@uchicago.edu::bb48f0ef-307d-4e33-af26-a43b581ca0b2" providerId="AD" clId="Web-{A2BC4B5F-E323-9894-EE4C-6FE44F00E7BF}" dt="2022-05-26T19:25:09.203" v="68"/>
          <ac:spMkLst>
            <pc:docMk/>
            <pc:sldMk cId="2347553796" sldId="289"/>
            <ac:spMk id="4" creationId="{74892C77-535D-BC6B-6166-84B997CD13EE}"/>
          </ac:spMkLst>
        </pc:spChg>
        <pc:spChg chg="add mod">
          <ac:chgData name="Yifan Jiang" userId="S::yifanj@uchicago.edu::bb48f0ef-307d-4e33-af26-a43b581ca0b2" providerId="AD" clId="Web-{A2BC4B5F-E323-9894-EE4C-6FE44F00E7BF}" dt="2022-05-26T19:35:47.926" v="457" actId="20577"/>
          <ac:spMkLst>
            <pc:docMk/>
            <pc:sldMk cId="2347553796" sldId="289"/>
            <ac:spMk id="5" creationId="{BAEE676A-697B-80F4-E621-7B85C4FD2913}"/>
          </ac:spMkLst>
        </pc:spChg>
        <pc:spChg chg="mod">
          <ac:chgData name="Yifan Jiang" userId="S::yifanj@uchicago.edu::bb48f0ef-307d-4e33-af26-a43b581ca0b2" providerId="AD" clId="Web-{A2BC4B5F-E323-9894-EE4C-6FE44F00E7BF}" dt="2022-05-26T19:31:21.309" v="347" actId="14100"/>
          <ac:spMkLst>
            <pc:docMk/>
            <pc:sldMk cId="2347553796" sldId="289"/>
            <ac:spMk id="24" creationId="{3B1558C6-609D-9642-5204-F742BF28341E}"/>
          </ac:spMkLst>
        </pc:spChg>
        <pc:picChg chg="mod">
          <ac:chgData name="Yifan Jiang" userId="S::yifanj@uchicago.edu::bb48f0ef-307d-4e33-af26-a43b581ca0b2" providerId="AD" clId="Web-{A2BC4B5F-E323-9894-EE4C-6FE44F00E7BF}" dt="2022-05-26T19:26:16.440" v="72" actId="14100"/>
          <ac:picMkLst>
            <pc:docMk/>
            <pc:sldMk cId="2347553796" sldId="289"/>
            <ac:picMk id="14" creationId="{89128AF4-81FC-BCFB-D59E-6E54C469976C}"/>
          </ac:picMkLst>
        </pc:picChg>
        <pc:picChg chg="add mod">
          <ac:chgData name="Yifan Jiang" userId="S::yifanj@uchicago.edu::bb48f0ef-307d-4e33-af26-a43b581ca0b2" providerId="AD" clId="Web-{A2BC4B5F-E323-9894-EE4C-6FE44F00E7BF}" dt="2022-05-26T19:31:31.668" v="352" actId="1076"/>
          <ac:picMkLst>
            <pc:docMk/>
            <pc:sldMk cId="2347553796" sldId="289"/>
            <ac:picMk id="25" creationId="{6F400825-85F6-D056-678F-CDF446F4ECAE}"/>
          </ac:picMkLst>
        </pc:picChg>
        <pc:picChg chg="del mod">
          <ac:chgData name="Yifan Jiang" userId="S::yifanj@uchicago.edu::bb48f0ef-307d-4e33-af26-a43b581ca0b2" providerId="AD" clId="Web-{A2BC4B5F-E323-9894-EE4C-6FE44F00E7BF}" dt="2022-05-26T19:31:25.528" v="350"/>
          <ac:picMkLst>
            <pc:docMk/>
            <pc:sldMk cId="2347553796" sldId="289"/>
            <ac:picMk id="34" creationId="{46EB95E6-5E36-3BE0-773C-D9F1A4698D5A}"/>
          </ac:picMkLst>
        </pc:picChg>
      </pc:sldChg>
      <pc:sldChg chg="modSp">
        <pc:chgData name="Yifan Jiang" userId="S::yifanj@uchicago.edu::bb48f0ef-307d-4e33-af26-a43b581ca0b2" providerId="AD" clId="Web-{A2BC4B5F-E323-9894-EE4C-6FE44F00E7BF}" dt="2022-05-26T19:23:07.543" v="24"/>
        <pc:sldMkLst>
          <pc:docMk/>
          <pc:sldMk cId="2539957870" sldId="293"/>
        </pc:sldMkLst>
        <pc:spChg chg="mod">
          <ac:chgData name="Yifan Jiang" userId="S::yifanj@uchicago.edu::bb48f0ef-307d-4e33-af26-a43b581ca0b2" providerId="AD" clId="Web-{A2BC4B5F-E323-9894-EE4C-6FE44F00E7BF}" dt="2022-05-26T19:21:51.400" v="6"/>
          <ac:spMkLst>
            <pc:docMk/>
            <pc:sldMk cId="2539957870" sldId="293"/>
            <ac:spMk id="5" creationId="{A114182B-497D-E8E4-3268-DF364222C564}"/>
          </ac:spMkLst>
        </pc:spChg>
        <pc:spChg chg="mod">
          <ac:chgData name="Yifan Jiang" userId="S::yifanj@uchicago.edu::bb48f0ef-307d-4e33-af26-a43b581ca0b2" providerId="AD" clId="Web-{A2BC4B5F-E323-9894-EE4C-6FE44F00E7BF}" dt="2022-05-26T19:23:07.543" v="24"/>
          <ac:spMkLst>
            <pc:docMk/>
            <pc:sldMk cId="2539957870" sldId="293"/>
            <ac:spMk id="6" creationId="{CFF421EB-8C54-CC69-53B6-DC0BEA339669}"/>
          </ac:spMkLst>
        </pc:spChg>
      </pc:sldChg>
      <pc:sldChg chg="modSp">
        <pc:chgData name="Yifan Jiang" userId="S::yifanj@uchicago.edu::bb48f0ef-307d-4e33-af26-a43b581ca0b2" providerId="AD" clId="Web-{A2BC4B5F-E323-9894-EE4C-6FE44F00E7BF}" dt="2022-05-26T19:22:19.683" v="16" actId="20577"/>
        <pc:sldMkLst>
          <pc:docMk/>
          <pc:sldMk cId="3079041838" sldId="294"/>
        </pc:sldMkLst>
        <pc:spChg chg="mod">
          <ac:chgData name="Yifan Jiang" userId="S::yifanj@uchicago.edu::bb48f0ef-307d-4e33-af26-a43b581ca0b2" providerId="AD" clId="Web-{A2BC4B5F-E323-9894-EE4C-6FE44F00E7BF}" dt="2022-05-26T19:22:19.683" v="16" actId="20577"/>
          <ac:spMkLst>
            <pc:docMk/>
            <pc:sldMk cId="3079041838" sldId="294"/>
            <ac:spMk id="4" creationId="{A204E518-26FC-8854-B05C-BC41CD6A49B3}"/>
          </ac:spMkLst>
        </pc:spChg>
        <pc:spChg chg="mod">
          <ac:chgData name="Yifan Jiang" userId="S::yifanj@uchicago.edu::bb48f0ef-307d-4e33-af26-a43b581ca0b2" providerId="AD" clId="Web-{A2BC4B5F-E323-9894-EE4C-6FE44F00E7BF}" dt="2022-05-26T19:22:06.698" v="14"/>
          <ac:spMkLst>
            <pc:docMk/>
            <pc:sldMk cId="3079041838" sldId="294"/>
            <ac:spMk id="9" creationId="{381F2E7C-FE63-67CD-2CEF-F7069325AF2A}"/>
          </ac:spMkLst>
        </pc:spChg>
      </pc:sldChg>
      <pc:sldChg chg="modSp">
        <pc:chgData name="Yifan Jiang" userId="S::yifanj@uchicago.edu::bb48f0ef-307d-4e33-af26-a43b581ca0b2" providerId="AD" clId="Web-{A2BC4B5F-E323-9894-EE4C-6FE44F00E7BF}" dt="2022-05-26T19:22:36.589" v="22" actId="20577"/>
        <pc:sldMkLst>
          <pc:docMk/>
          <pc:sldMk cId="3102684777" sldId="296"/>
        </pc:sldMkLst>
        <pc:spChg chg="mod">
          <ac:chgData name="Yifan Jiang" userId="S::yifanj@uchicago.edu::bb48f0ef-307d-4e33-af26-a43b581ca0b2" providerId="AD" clId="Web-{A2BC4B5F-E323-9894-EE4C-6FE44F00E7BF}" dt="2022-05-26T19:22:36.589" v="22" actId="20577"/>
          <ac:spMkLst>
            <pc:docMk/>
            <pc:sldMk cId="3102684777" sldId="296"/>
            <ac:spMk id="8" creationId="{A6A9F1C7-703E-1ACA-0DFD-ABE3570416F3}"/>
          </ac:spMkLst>
        </pc:spChg>
        <pc:spChg chg="mod">
          <ac:chgData name="Yifan Jiang" userId="S::yifanj@uchicago.edu::bb48f0ef-307d-4e33-af26-a43b581ca0b2" providerId="AD" clId="Web-{A2BC4B5F-E323-9894-EE4C-6FE44F00E7BF}" dt="2022-05-26T19:22:33.714" v="21" actId="20577"/>
          <ac:spMkLst>
            <pc:docMk/>
            <pc:sldMk cId="3102684777" sldId="296"/>
            <ac:spMk id="16" creationId="{56130BAC-1432-E3BA-4750-94553A3AB701}"/>
          </ac:spMkLst>
        </pc:spChg>
      </pc:sldChg>
      <pc:sldChg chg="modSp">
        <pc:chgData name="Yifan Jiang" userId="S::yifanj@uchicago.edu::bb48f0ef-307d-4e33-af26-a43b581ca0b2" providerId="AD" clId="Web-{A2BC4B5F-E323-9894-EE4C-6FE44F00E7BF}" dt="2022-05-26T19:23:11.512" v="25"/>
        <pc:sldMkLst>
          <pc:docMk/>
          <pc:sldMk cId="3113212882" sldId="298"/>
        </pc:sldMkLst>
        <pc:spChg chg="mod">
          <ac:chgData name="Yifan Jiang" userId="S::yifanj@uchicago.edu::bb48f0ef-307d-4e33-af26-a43b581ca0b2" providerId="AD" clId="Web-{A2BC4B5F-E323-9894-EE4C-6FE44F00E7BF}" dt="2022-05-26T19:23:11.512" v="25"/>
          <ac:spMkLst>
            <pc:docMk/>
            <pc:sldMk cId="3113212882" sldId="298"/>
            <ac:spMk id="4" creationId="{A204E518-26FC-8854-B05C-BC41CD6A49B3}"/>
          </ac:spMkLst>
        </pc:spChg>
        <pc:spChg chg="mod">
          <ac:chgData name="Yifan Jiang" userId="S::yifanj@uchicago.edu::bb48f0ef-307d-4e33-af26-a43b581ca0b2" providerId="AD" clId="Web-{A2BC4B5F-E323-9894-EE4C-6FE44F00E7BF}" dt="2022-05-26T19:22:00.698" v="10"/>
          <ac:spMkLst>
            <pc:docMk/>
            <pc:sldMk cId="3113212882" sldId="298"/>
            <ac:spMk id="9" creationId="{381F2E7C-FE63-67CD-2CEF-F7069325AF2A}"/>
          </ac:spMkLst>
        </pc:spChg>
      </pc:sldChg>
    </pc:docChg>
  </pc:docChgLst>
  <pc:docChgLst>
    <pc:chgData name="Chang Gao" userId="S::cgao68@uchicago.edu::ee677b2c-d618-451b-a0e1-6cdc7eed2cda" providerId="AD" clId="Web-{9DC0E82E-349F-486E-9B84-2E35D503E662}"/>
    <pc:docChg chg="modSld sldOrd">
      <pc:chgData name="Chang Gao" userId="S::cgao68@uchicago.edu::ee677b2c-d618-451b-a0e1-6cdc7eed2cda" providerId="AD" clId="Web-{9DC0E82E-349F-486E-9B84-2E35D503E662}" dt="2022-04-27T02:08:07.990" v="1034"/>
      <pc:docMkLst>
        <pc:docMk/>
      </pc:docMkLst>
      <pc:sldChg chg="addSp modSp">
        <pc:chgData name="Chang Gao" userId="S::cgao68@uchicago.edu::ee677b2c-d618-451b-a0e1-6cdc7eed2cda" providerId="AD" clId="Web-{9DC0E82E-349F-486E-9B84-2E35D503E662}" dt="2022-04-27T02:07:20.691" v="1033"/>
        <pc:sldMkLst>
          <pc:docMk/>
          <pc:sldMk cId="396287472" sldId="258"/>
        </pc:sldMkLst>
        <pc:spChg chg="mod">
          <ac:chgData name="Chang Gao" userId="S::cgao68@uchicago.edu::ee677b2c-d618-451b-a0e1-6cdc7eed2cda" providerId="AD" clId="Web-{9DC0E82E-349F-486E-9B84-2E35D503E662}" dt="2022-04-27T02:06:01.486" v="1026" actId="1076"/>
          <ac:spMkLst>
            <pc:docMk/>
            <pc:sldMk cId="396287472" sldId="258"/>
            <ac:spMk id="2" creationId="{488C129D-DCFE-8699-9B54-CC5E0C893314}"/>
          </ac:spMkLst>
        </pc:spChg>
        <pc:spChg chg="add mod">
          <ac:chgData name="Chang Gao" userId="S::cgao68@uchicago.edu::ee677b2c-d618-451b-a0e1-6cdc7eed2cda" providerId="AD" clId="Web-{9DC0E82E-349F-486E-9B84-2E35D503E662}" dt="2022-04-27T02:06:05.252" v="1027" actId="1076"/>
          <ac:spMkLst>
            <pc:docMk/>
            <pc:sldMk cId="396287472" sldId="258"/>
            <ac:spMk id="5" creationId="{C1C6AF47-BDD7-C9AC-1562-159FA9F32AD0}"/>
          </ac:spMkLst>
        </pc:spChg>
        <pc:graphicFrameChg chg="mod modGraphic">
          <ac:chgData name="Chang Gao" userId="S::cgao68@uchicago.edu::ee677b2c-d618-451b-a0e1-6cdc7eed2cda" providerId="AD" clId="Web-{9DC0E82E-349F-486E-9B84-2E35D503E662}" dt="2022-04-27T02:07:20.691" v="1033"/>
          <ac:graphicFrameMkLst>
            <pc:docMk/>
            <pc:sldMk cId="396287472" sldId="258"/>
            <ac:graphicFrameMk id="7" creationId="{8E074356-E7A9-CC49-0856-5C0FD6752E43}"/>
          </ac:graphicFrameMkLst>
        </pc:graphicFrameChg>
      </pc:sldChg>
      <pc:sldChg chg="ord">
        <pc:chgData name="Chang Gao" userId="S::cgao68@uchicago.edu::ee677b2c-d618-451b-a0e1-6cdc7eed2cda" providerId="AD" clId="Web-{9DC0E82E-349F-486E-9B84-2E35D503E662}" dt="2022-04-27T02:08:07.990" v="1034"/>
        <pc:sldMkLst>
          <pc:docMk/>
          <pc:sldMk cId="1794009939" sldId="261"/>
        </pc:sldMkLst>
      </pc:sldChg>
    </pc:docChg>
  </pc:docChgLst>
  <pc:docChgLst>
    <pc:chgData name="Yifan Jiang" userId="S::yifanj@uchicago.edu::bb48f0ef-307d-4e33-af26-a43b581ca0b2" providerId="AD" clId="Web-{76F9D551-3EFE-4600-A65A-E82EBED69B65}"/>
    <pc:docChg chg="modSld">
      <pc:chgData name="Yifan Jiang" userId="S::yifanj@uchicago.edu::bb48f0ef-307d-4e33-af26-a43b581ca0b2" providerId="AD" clId="Web-{76F9D551-3EFE-4600-A65A-E82EBED69B65}" dt="2022-05-30T03:33:43.608" v="10" actId="1076"/>
      <pc:docMkLst>
        <pc:docMk/>
      </pc:docMkLst>
      <pc:sldChg chg="addSp delSp modSp">
        <pc:chgData name="Yifan Jiang" userId="S::yifanj@uchicago.edu::bb48f0ef-307d-4e33-af26-a43b581ca0b2" providerId="AD" clId="Web-{76F9D551-3EFE-4600-A65A-E82EBED69B65}" dt="2022-05-30T03:33:43.608" v="10" actId="1076"/>
        <pc:sldMkLst>
          <pc:docMk/>
          <pc:sldMk cId="647118208" sldId="273"/>
        </pc:sldMkLst>
        <pc:spChg chg="mod">
          <ac:chgData name="Yifan Jiang" userId="S::yifanj@uchicago.edu::bb48f0ef-307d-4e33-af26-a43b581ca0b2" providerId="AD" clId="Web-{76F9D551-3EFE-4600-A65A-E82EBED69B65}" dt="2022-05-30T03:32:36.590" v="4" actId="14100"/>
          <ac:spMkLst>
            <pc:docMk/>
            <pc:sldMk cId="647118208" sldId="273"/>
            <ac:spMk id="3" creationId="{D8F50061-7948-4F6E-A0A6-BDC9E1CDAE12}"/>
          </ac:spMkLst>
        </pc:spChg>
        <pc:graphicFrameChg chg="add del mod modGraphic">
          <ac:chgData name="Yifan Jiang" userId="S::yifanj@uchicago.edu::bb48f0ef-307d-4e33-af26-a43b581ca0b2" providerId="AD" clId="Web-{76F9D551-3EFE-4600-A65A-E82EBED69B65}" dt="2022-05-30T03:31:23.104" v="1"/>
          <ac:graphicFrameMkLst>
            <pc:docMk/>
            <pc:sldMk cId="647118208" sldId="273"/>
            <ac:graphicFrameMk id="2" creationId="{1F05BCC4-238C-99EE-74B9-EDCC5E06AAFC}"/>
          </ac:graphicFrameMkLst>
        </pc:graphicFrameChg>
        <pc:graphicFrameChg chg="add del mod modGraphic">
          <ac:chgData name="Yifan Jiang" userId="S::yifanj@uchicago.edu::bb48f0ef-307d-4e33-af26-a43b581ca0b2" providerId="AD" clId="Web-{76F9D551-3EFE-4600-A65A-E82EBED69B65}" dt="2022-05-30T03:31:40.573" v="3"/>
          <ac:graphicFrameMkLst>
            <pc:docMk/>
            <pc:sldMk cId="647118208" sldId="273"/>
            <ac:graphicFrameMk id="14" creationId="{96B24971-78D0-C16C-B60B-F11E83D1648E}"/>
          </ac:graphicFrameMkLst>
        </pc:graphicFrameChg>
        <pc:picChg chg="add mod">
          <ac:chgData name="Yifan Jiang" userId="S::yifanj@uchicago.edu::bb48f0ef-307d-4e33-af26-a43b581ca0b2" providerId="AD" clId="Web-{76F9D551-3EFE-4600-A65A-E82EBED69B65}" dt="2022-05-30T03:33:43.608" v="10" actId="1076"/>
          <ac:picMkLst>
            <pc:docMk/>
            <pc:sldMk cId="647118208" sldId="273"/>
            <ac:picMk id="21" creationId="{C82597EE-8D4E-B6F6-8005-08E39B206BA9}"/>
          </ac:picMkLst>
        </pc:picChg>
      </pc:sldChg>
    </pc:docChg>
  </pc:docChgLst>
  <pc:docChgLst>
    <pc:chgData name="Jason Lee" userId="S::jasonwlee@uchicago.edu::72afedbb-d9b4-41bc-a01c-76b0a74c0f16" providerId="AD" clId="Web-{A81D2B1F-1C0E-2177-BF18-FE18B5CDD2F4}"/>
    <pc:docChg chg="modSld">
      <pc:chgData name="Jason Lee" userId="S::jasonwlee@uchicago.edu::72afedbb-d9b4-41bc-a01c-76b0a74c0f16" providerId="AD" clId="Web-{A81D2B1F-1C0E-2177-BF18-FE18B5CDD2F4}" dt="2022-05-31T02:22:48.505" v="17" actId="20577"/>
      <pc:docMkLst>
        <pc:docMk/>
      </pc:docMkLst>
      <pc:sldChg chg="modSp">
        <pc:chgData name="Jason Lee" userId="S::jasonwlee@uchicago.edu::72afedbb-d9b4-41bc-a01c-76b0a74c0f16" providerId="AD" clId="Web-{A81D2B1F-1C0E-2177-BF18-FE18B5CDD2F4}" dt="2022-05-31T02:22:05.629" v="4" actId="20577"/>
        <pc:sldMkLst>
          <pc:docMk/>
          <pc:sldMk cId="3251952153" sldId="305"/>
        </pc:sldMkLst>
        <pc:spChg chg="mod">
          <ac:chgData name="Jason Lee" userId="S::jasonwlee@uchicago.edu::72afedbb-d9b4-41bc-a01c-76b0a74c0f16" providerId="AD" clId="Web-{A81D2B1F-1C0E-2177-BF18-FE18B5CDD2F4}" dt="2022-05-31T02:22:05.629" v="4" actId="20577"/>
          <ac:spMkLst>
            <pc:docMk/>
            <pc:sldMk cId="3251952153" sldId="305"/>
            <ac:spMk id="17" creationId="{FFD6AB66-2D55-4645-727A-8FD02E43CE76}"/>
          </ac:spMkLst>
        </pc:spChg>
      </pc:sldChg>
      <pc:sldChg chg="modSp">
        <pc:chgData name="Jason Lee" userId="S::jasonwlee@uchicago.edu::72afedbb-d9b4-41bc-a01c-76b0a74c0f16" providerId="AD" clId="Web-{A81D2B1F-1C0E-2177-BF18-FE18B5CDD2F4}" dt="2022-05-31T02:22:48.505" v="17" actId="20577"/>
        <pc:sldMkLst>
          <pc:docMk/>
          <pc:sldMk cId="1739649871" sldId="307"/>
        </pc:sldMkLst>
        <pc:spChg chg="mod">
          <ac:chgData name="Jason Lee" userId="S::jasonwlee@uchicago.edu::72afedbb-d9b4-41bc-a01c-76b0a74c0f16" providerId="AD" clId="Web-{A81D2B1F-1C0E-2177-BF18-FE18B5CDD2F4}" dt="2022-05-31T02:22:48.505" v="17" actId="20577"/>
          <ac:spMkLst>
            <pc:docMk/>
            <pc:sldMk cId="1739649871" sldId="307"/>
            <ac:spMk id="3" creationId="{A802C4B2-4847-9D20-C5B3-F8C4DE2BE5F8}"/>
          </ac:spMkLst>
        </pc:spChg>
      </pc:sldChg>
    </pc:docChg>
  </pc:docChgLst>
  <pc:docChgLst>
    <pc:chgData name="Jason Lee" userId="S::jasonwlee@uchicago.edu::72afedbb-d9b4-41bc-a01c-76b0a74c0f16" providerId="AD" clId="Web-{3678E9EF-EAA1-E24A-45BA-DF9DF35B1F9F}"/>
    <pc:docChg chg="modSld">
      <pc:chgData name="Jason Lee" userId="S::jasonwlee@uchicago.edu::72afedbb-d9b4-41bc-a01c-76b0a74c0f16" providerId="AD" clId="Web-{3678E9EF-EAA1-E24A-45BA-DF9DF35B1F9F}" dt="2022-05-24T23:26:49.458" v="2" actId="14100"/>
      <pc:docMkLst>
        <pc:docMk/>
      </pc:docMkLst>
      <pc:sldChg chg="modSp">
        <pc:chgData name="Jason Lee" userId="S::jasonwlee@uchicago.edu::72afedbb-d9b4-41bc-a01c-76b0a74c0f16" providerId="AD" clId="Web-{3678E9EF-EAA1-E24A-45BA-DF9DF35B1F9F}" dt="2022-05-24T23:26:49.458" v="2" actId="14100"/>
        <pc:sldMkLst>
          <pc:docMk/>
          <pc:sldMk cId="2922985734" sldId="262"/>
        </pc:sldMkLst>
        <pc:spChg chg="mod">
          <ac:chgData name="Jason Lee" userId="S::jasonwlee@uchicago.edu::72afedbb-d9b4-41bc-a01c-76b0a74c0f16" providerId="AD" clId="Web-{3678E9EF-EAA1-E24A-45BA-DF9DF35B1F9F}" dt="2022-05-24T23:26:49.458" v="2" actId="14100"/>
          <ac:spMkLst>
            <pc:docMk/>
            <pc:sldMk cId="2922985734" sldId="262"/>
            <ac:spMk id="6" creationId="{4FE0180F-2114-8819-586A-4DF5658AD51B}"/>
          </ac:spMkLst>
        </pc:spChg>
      </pc:sldChg>
    </pc:docChg>
  </pc:docChgLst>
  <pc:docChgLst>
    <pc:chgData name="Yifan Jiang" userId="S::yifanj@uchicago.edu::bb48f0ef-307d-4e33-af26-a43b581ca0b2" providerId="AD" clId="Web-{AD6739F7-A255-40F4-981B-26372B423017}"/>
    <pc:docChg chg="addSld delSld modSld sldOrd">
      <pc:chgData name="Yifan Jiang" userId="S::yifanj@uchicago.edu::bb48f0ef-307d-4e33-af26-a43b581ca0b2" providerId="AD" clId="Web-{AD6739F7-A255-40F4-981B-26372B423017}" dt="2022-05-30T03:42:11.612" v="72" actId="1076"/>
      <pc:docMkLst>
        <pc:docMk/>
      </pc:docMkLst>
      <pc:sldChg chg="modSp">
        <pc:chgData name="Yifan Jiang" userId="S::yifanj@uchicago.edu::bb48f0ef-307d-4e33-af26-a43b581ca0b2" providerId="AD" clId="Web-{AD6739F7-A255-40F4-981B-26372B423017}" dt="2022-05-30T03:41:37.549" v="65" actId="1076"/>
        <pc:sldMkLst>
          <pc:docMk/>
          <pc:sldMk cId="2922985734" sldId="262"/>
        </pc:sldMkLst>
        <pc:picChg chg="mod">
          <ac:chgData name="Yifan Jiang" userId="S::yifanj@uchicago.edu::bb48f0ef-307d-4e33-af26-a43b581ca0b2" providerId="AD" clId="Web-{AD6739F7-A255-40F4-981B-26372B423017}" dt="2022-05-30T03:41:37.549" v="65" actId="1076"/>
          <ac:picMkLst>
            <pc:docMk/>
            <pc:sldMk cId="2922985734" sldId="262"/>
            <ac:picMk id="23" creationId="{5135E265-5AA4-543F-F8D7-53932D9FC878}"/>
          </ac:picMkLst>
        </pc:picChg>
      </pc:sldChg>
      <pc:sldChg chg="addSp delSp modSp">
        <pc:chgData name="Yifan Jiang" userId="S::yifanj@uchicago.edu::bb48f0ef-307d-4e33-af26-a43b581ca0b2" providerId="AD" clId="Web-{AD6739F7-A255-40F4-981B-26372B423017}" dt="2022-05-30T03:42:11.612" v="72" actId="1076"/>
        <pc:sldMkLst>
          <pc:docMk/>
          <pc:sldMk cId="3791441697" sldId="264"/>
        </pc:sldMkLst>
        <pc:spChg chg="mod">
          <ac:chgData name="Yifan Jiang" userId="S::yifanj@uchicago.edu::bb48f0ef-307d-4e33-af26-a43b581ca0b2" providerId="AD" clId="Web-{AD6739F7-A255-40F4-981B-26372B423017}" dt="2022-05-30T03:40:27.375" v="53" actId="14100"/>
          <ac:spMkLst>
            <pc:docMk/>
            <pc:sldMk cId="3791441697" sldId="264"/>
            <ac:spMk id="3" creationId="{DBC0CA9A-29DC-45F2-8888-963DA6DF213D}"/>
          </ac:spMkLst>
        </pc:spChg>
        <pc:picChg chg="add mod">
          <ac:chgData name="Yifan Jiang" userId="S::yifanj@uchicago.edu::bb48f0ef-307d-4e33-af26-a43b581ca0b2" providerId="AD" clId="Web-{AD6739F7-A255-40F4-981B-26372B423017}" dt="2022-05-30T03:40:08" v="51" actId="14100"/>
          <ac:picMkLst>
            <pc:docMk/>
            <pc:sldMk cId="3791441697" sldId="264"/>
            <ac:picMk id="2" creationId="{C6F7EE86-D58D-F1E6-30EA-DD53CF4F90E9}"/>
          </ac:picMkLst>
        </pc:picChg>
        <pc:picChg chg="del">
          <ac:chgData name="Yifan Jiang" userId="S::yifanj@uchicago.edu::bb48f0ef-307d-4e33-af26-a43b581ca0b2" providerId="AD" clId="Web-{AD6739F7-A255-40F4-981B-26372B423017}" dt="2022-05-30T03:38:55.201" v="48"/>
          <ac:picMkLst>
            <pc:docMk/>
            <pc:sldMk cId="3791441697" sldId="264"/>
            <ac:picMk id="8" creationId="{B94A6916-99F6-48AF-F52B-3C96A51DFB93}"/>
          </ac:picMkLst>
        </pc:picChg>
        <pc:picChg chg="mod">
          <ac:chgData name="Yifan Jiang" userId="S::yifanj@uchicago.edu::bb48f0ef-307d-4e33-af26-a43b581ca0b2" providerId="AD" clId="Web-{AD6739F7-A255-40F4-981B-26372B423017}" dt="2022-05-30T03:42:11.612" v="72" actId="1076"/>
          <ac:picMkLst>
            <pc:docMk/>
            <pc:sldMk cId="3791441697" sldId="264"/>
            <ac:picMk id="14" creationId="{9E662C62-7764-CAD8-BF4A-C5CD6D46F156}"/>
          </ac:picMkLst>
        </pc:picChg>
      </pc:sldChg>
      <pc:sldChg chg="modSp">
        <pc:chgData name="Yifan Jiang" userId="S::yifanj@uchicago.edu::bb48f0ef-307d-4e33-af26-a43b581ca0b2" providerId="AD" clId="Web-{AD6739F7-A255-40F4-981B-26372B423017}" dt="2022-05-30T03:41:10.767" v="56" actId="1076"/>
        <pc:sldMkLst>
          <pc:docMk/>
          <pc:sldMk cId="3274216362" sldId="270"/>
        </pc:sldMkLst>
        <pc:picChg chg="mod">
          <ac:chgData name="Yifan Jiang" userId="S::yifanj@uchicago.edu::bb48f0ef-307d-4e33-af26-a43b581ca0b2" providerId="AD" clId="Web-{AD6739F7-A255-40F4-981B-26372B423017}" dt="2022-05-30T03:41:10.767" v="56" actId="1076"/>
          <ac:picMkLst>
            <pc:docMk/>
            <pc:sldMk cId="3274216362" sldId="270"/>
            <ac:picMk id="18" creationId="{1E4A99DA-CB48-784B-00C5-D7D26A5B8B9B}"/>
          </ac:picMkLst>
        </pc:picChg>
      </pc:sldChg>
      <pc:sldChg chg="modSp">
        <pc:chgData name="Yifan Jiang" userId="S::yifanj@uchicago.edu::bb48f0ef-307d-4e33-af26-a43b581ca0b2" providerId="AD" clId="Web-{AD6739F7-A255-40F4-981B-26372B423017}" dt="2022-05-30T03:41:04.079" v="55" actId="1076"/>
        <pc:sldMkLst>
          <pc:docMk/>
          <pc:sldMk cId="2455538571" sldId="271"/>
        </pc:sldMkLst>
        <pc:picChg chg="mod">
          <ac:chgData name="Yifan Jiang" userId="S::yifanj@uchicago.edu::bb48f0ef-307d-4e33-af26-a43b581ca0b2" providerId="AD" clId="Web-{AD6739F7-A255-40F4-981B-26372B423017}" dt="2022-05-30T03:41:04.079" v="55" actId="1076"/>
          <ac:picMkLst>
            <pc:docMk/>
            <pc:sldMk cId="2455538571" sldId="271"/>
            <ac:picMk id="12" creationId="{33926879-07E5-9939-42BA-D1C5C2B41DC2}"/>
          </ac:picMkLst>
        </pc:picChg>
      </pc:sldChg>
      <pc:sldChg chg="delSp del">
        <pc:chgData name="Yifan Jiang" userId="S::yifanj@uchicago.edu::bb48f0ef-307d-4e33-af26-a43b581ca0b2" providerId="AD" clId="Web-{AD6739F7-A255-40F4-981B-26372B423017}" dt="2022-05-30T03:38:49.873" v="47"/>
        <pc:sldMkLst>
          <pc:docMk/>
          <pc:sldMk cId="647118208" sldId="273"/>
        </pc:sldMkLst>
        <pc:picChg chg="del">
          <ac:chgData name="Yifan Jiang" userId="S::yifanj@uchicago.edu::bb48f0ef-307d-4e33-af26-a43b581ca0b2" providerId="AD" clId="Web-{AD6739F7-A255-40F4-981B-26372B423017}" dt="2022-05-30T03:34:57.054" v="11"/>
          <ac:picMkLst>
            <pc:docMk/>
            <pc:sldMk cId="647118208" sldId="273"/>
            <ac:picMk id="21" creationId="{C82597EE-8D4E-B6F6-8005-08E39B206BA9}"/>
          </ac:picMkLst>
        </pc:picChg>
      </pc:sldChg>
      <pc:sldChg chg="modSp">
        <pc:chgData name="Yifan Jiang" userId="S::yifanj@uchicago.edu::bb48f0ef-307d-4e33-af26-a43b581ca0b2" providerId="AD" clId="Web-{AD6739F7-A255-40F4-981B-26372B423017}" dt="2022-05-30T03:38:20.669" v="45" actId="1076"/>
        <pc:sldMkLst>
          <pc:docMk/>
          <pc:sldMk cId="3499000815" sldId="284"/>
        </pc:sldMkLst>
        <pc:picChg chg="mod">
          <ac:chgData name="Yifan Jiang" userId="S::yifanj@uchicago.edu::bb48f0ef-307d-4e33-af26-a43b581ca0b2" providerId="AD" clId="Web-{AD6739F7-A255-40F4-981B-26372B423017}" dt="2022-05-30T03:38:20.669" v="45" actId="1076"/>
          <ac:picMkLst>
            <pc:docMk/>
            <pc:sldMk cId="3499000815" sldId="284"/>
            <ac:picMk id="6" creationId="{EA66FB92-08BE-B041-815A-3ED4B5BCE7BA}"/>
          </ac:picMkLst>
        </pc:picChg>
      </pc:sldChg>
      <pc:sldChg chg="modSp">
        <pc:chgData name="Yifan Jiang" userId="S::yifanj@uchicago.edu::bb48f0ef-307d-4e33-af26-a43b581ca0b2" providerId="AD" clId="Web-{AD6739F7-A255-40F4-981B-26372B423017}" dt="2022-05-30T03:41:51.783" v="70" actId="1076"/>
        <pc:sldMkLst>
          <pc:docMk/>
          <pc:sldMk cId="1698285662" sldId="286"/>
        </pc:sldMkLst>
        <pc:picChg chg="mod">
          <ac:chgData name="Yifan Jiang" userId="S::yifanj@uchicago.edu::bb48f0ef-307d-4e33-af26-a43b581ca0b2" providerId="AD" clId="Web-{AD6739F7-A255-40F4-981B-26372B423017}" dt="2022-05-30T03:41:51.783" v="70" actId="1076"/>
          <ac:picMkLst>
            <pc:docMk/>
            <pc:sldMk cId="1698285662" sldId="286"/>
            <ac:picMk id="12" creationId="{A160ED7D-C574-442F-858D-7B611AA4B169}"/>
          </ac:picMkLst>
        </pc:picChg>
      </pc:sldChg>
      <pc:sldChg chg="modSp">
        <pc:chgData name="Yifan Jiang" userId="S::yifanj@uchicago.edu::bb48f0ef-307d-4e33-af26-a43b581ca0b2" providerId="AD" clId="Web-{AD6739F7-A255-40F4-981B-26372B423017}" dt="2022-05-30T03:38:31.731" v="46" actId="1076"/>
        <pc:sldMkLst>
          <pc:docMk/>
          <pc:sldMk cId="3603271621" sldId="287"/>
        </pc:sldMkLst>
        <pc:picChg chg="mod">
          <ac:chgData name="Yifan Jiang" userId="S::yifanj@uchicago.edu::bb48f0ef-307d-4e33-af26-a43b581ca0b2" providerId="AD" clId="Web-{AD6739F7-A255-40F4-981B-26372B423017}" dt="2022-05-30T03:38:31.731" v="46" actId="1076"/>
          <ac:picMkLst>
            <pc:docMk/>
            <pc:sldMk cId="3603271621" sldId="287"/>
            <ac:picMk id="16" creationId="{1FB2F695-C415-D153-1080-E2962C0DD198}"/>
          </ac:picMkLst>
        </pc:picChg>
      </pc:sldChg>
      <pc:sldChg chg="modSp">
        <pc:chgData name="Yifan Jiang" userId="S::yifanj@uchicago.edu::bb48f0ef-307d-4e33-af26-a43b581ca0b2" providerId="AD" clId="Web-{AD6739F7-A255-40F4-981B-26372B423017}" dt="2022-05-30T03:41:17.517" v="58" actId="1076"/>
        <pc:sldMkLst>
          <pc:docMk/>
          <pc:sldMk cId="3102684777" sldId="296"/>
        </pc:sldMkLst>
        <pc:picChg chg="mod">
          <ac:chgData name="Yifan Jiang" userId="S::yifanj@uchicago.edu::bb48f0ef-307d-4e33-af26-a43b581ca0b2" providerId="AD" clId="Web-{AD6739F7-A255-40F4-981B-26372B423017}" dt="2022-05-30T03:41:17.517" v="58" actId="1076"/>
          <ac:picMkLst>
            <pc:docMk/>
            <pc:sldMk cId="3102684777" sldId="296"/>
            <ac:picMk id="25" creationId="{735FE370-1E40-0BD2-3356-B93F461F70DA}"/>
          </ac:picMkLst>
        </pc:picChg>
      </pc:sldChg>
      <pc:sldChg chg="modSp">
        <pc:chgData name="Yifan Jiang" userId="S::yifanj@uchicago.edu::bb48f0ef-307d-4e33-af26-a43b581ca0b2" providerId="AD" clId="Web-{AD6739F7-A255-40F4-981B-26372B423017}" dt="2022-05-30T03:41:29.502" v="62" actId="1076"/>
        <pc:sldMkLst>
          <pc:docMk/>
          <pc:sldMk cId="3786680552" sldId="297"/>
        </pc:sldMkLst>
        <pc:picChg chg="mod">
          <ac:chgData name="Yifan Jiang" userId="S::yifanj@uchicago.edu::bb48f0ef-307d-4e33-af26-a43b581ca0b2" providerId="AD" clId="Web-{AD6739F7-A255-40F4-981B-26372B423017}" dt="2022-05-30T03:41:29.502" v="62" actId="1076"/>
          <ac:picMkLst>
            <pc:docMk/>
            <pc:sldMk cId="3786680552" sldId="297"/>
            <ac:picMk id="22" creationId="{80F46E3D-EBC4-18E5-CE89-7EC60D9BB657}"/>
          </ac:picMkLst>
        </pc:picChg>
      </pc:sldChg>
      <pc:sldChg chg="modSp">
        <pc:chgData name="Yifan Jiang" userId="S::yifanj@uchicago.edu::bb48f0ef-307d-4e33-af26-a43b581ca0b2" providerId="AD" clId="Web-{AD6739F7-A255-40F4-981B-26372B423017}" dt="2022-05-30T03:41:46.237" v="68" actId="1076"/>
        <pc:sldMkLst>
          <pc:docMk/>
          <pc:sldMk cId="3251952153" sldId="305"/>
        </pc:sldMkLst>
        <pc:picChg chg="mod">
          <ac:chgData name="Yifan Jiang" userId="S::yifanj@uchicago.edu::bb48f0ef-307d-4e33-af26-a43b581ca0b2" providerId="AD" clId="Web-{AD6739F7-A255-40F4-981B-26372B423017}" dt="2022-05-30T03:41:46.237" v="68" actId="1076"/>
          <ac:picMkLst>
            <pc:docMk/>
            <pc:sldMk cId="3251952153" sldId="305"/>
            <ac:picMk id="18" creationId="{474B8820-AE5F-7F54-5946-AC78D5F87FC8}"/>
          </ac:picMkLst>
        </pc:picChg>
      </pc:sldChg>
      <pc:sldChg chg="modSp">
        <pc:chgData name="Yifan Jiang" userId="S::yifanj@uchicago.edu::bb48f0ef-307d-4e33-af26-a43b581ca0b2" providerId="AD" clId="Web-{AD6739F7-A255-40F4-981B-26372B423017}" dt="2022-05-30T03:41:43.533" v="67" actId="1076"/>
        <pc:sldMkLst>
          <pc:docMk/>
          <pc:sldMk cId="3972225590" sldId="306"/>
        </pc:sldMkLst>
        <pc:picChg chg="mod">
          <ac:chgData name="Yifan Jiang" userId="S::yifanj@uchicago.edu::bb48f0ef-307d-4e33-af26-a43b581ca0b2" providerId="AD" clId="Web-{AD6739F7-A255-40F4-981B-26372B423017}" dt="2022-05-30T03:41:43.533" v="67" actId="1076"/>
          <ac:picMkLst>
            <pc:docMk/>
            <pc:sldMk cId="3972225590" sldId="306"/>
            <ac:picMk id="34" creationId="{C0902C1C-AF31-A9E4-AB9F-704F1DC27C32}"/>
          </ac:picMkLst>
        </pc:picChg>
      </pc:sldChg>
      <pc:sldChg chg="modSp">
        <pc:chgData name="Yifan Jiang" userId="S::yifanj@uchicago.edu::bb48f0ef-307d-4e33-af26-a43b581ca0b2" providerId="AD" clId="Web-{AD6739F7-A255-40F4-981B-26372B423017}" dt="2022-05-30T03:41:40.549" v="66" actId="1076"/>
        <pc:sldMkLst>
          <pc:docMk/>
          <pc:sldMk cId="3002696934" sldId="308"/>
        </pc:sldMkLst>
        <pc:picChg chg="mod">
          <ac:chgData name="Yifan Jiang" userId="S::yifanj@uchicago.edu::bb48f0ef-307d-4e33-af26-a43b581ca0b2" providerId="AD" clId="Web-{AD6739F7-A255-40F4-981B-26372B423017}" dt="2022-05-30T03:41:40.549" v="66" actId="1076"/>
          <ac:picMkLst>
            <pc:docMk/>
            <pc:sldMk cId="3002696934" sldId="308"/>
            <ac:picMk id="34" creationId="{B1DF047E-F8BB-6214-8317-FEA3D6BA6CB7}"/>
          </ac:picMkLst>
        </pc:picChg>
      </pc:sldChg>
      <pc:sldChg chg="modSp">
        <pc:chgData name="Yifan Jiang" userId="S::yifanj@uchicago.edu::bb48f0ef-307d-4e33-af26-a43b581ca0b2" providerId="AD" clId="Web-{AD6739F7-A255-40F4-981B-26372B423017}" dt="2022-05-30T03:41:35.033" v="64" actId="1076"/>
        <pc:sldMkLst>
          <pc:docMk/>
          <pc:sldMk cId="3226332106" sldId="309"/>
        </pc:sldMkLst>
        <pc:picChg chg="mod">
          <ac:chgData name="Yifan Jiang" userId="S::yifanj@uchicago.edu::bb48f0ef-307d-4e33-af26-a43b581ca0b2" providerId="AD" clId="Web-{AD6739F7-A255-40F4-981B-26372B423017}" dt="2022-05-30T03:41:35.033" v="64" actId="1076"/>
          <ac:picMkLst>
            <pc:docMk/>
            <pc:sldMk cId="3226332106" sldId="309"/>
            <ac:picMk id="20" creationId="{E3FFFC80-82DC-8D66-AACC-F8896DC8B450}"/>
          </ac:picMkLst>
        </pc:picChg>
      </pc:sldChg>
      <pc:sldChg chg="modSp">
        <pc:chgData name="Yifan Jiang" userId="S::yifanj@uchicago.edu::bb48f0ef-307d-4e33-af26-a43b581ca0b2" providerId="AD" clId="Web-{AD6739F7-A255-40F4-981B-26372B423017}" dt="2022-05-30T03:41:32.861" v="63" actId="1076"/>
        <pc:sldMkLst>
          <pc:docMk/>
          <pc:sldMk cId="868563982" sldId="310"/>
        </pc:sldMkLst>
        <pc:picChg chg="mod">
          <ac:chgData name="Yifan Jiang" userId="S::yifanj@uchicago.edu::bb48f0ef-307d-4e33-af26-a43b581ca0b2" providerId="AD" clId="Web-{AD6739F7-A255-40F4-981B-26372B423017}" dt="2022-05-30T03:41:32.861" v="63" actId="1076"/>
          <ac:picMkLst>
            <pc:docMk/>
            <pc:sldMk cId="868563982" sldId="310"/>
            <ac:picMk id="24" creationId="{886BEC02-5A92-808C-642F-C225044A3290}"/>
          </ac:picMkLst>
        </pc:picChg>
      </pc:sldChg>
      <pc:sldChg chg="modSp">
        <pc:chgData name="Yifan Jiang" userId="S::yifanj@uchicago.edu::bb48f0ef-307d-4e33-af26-a43b581ca0b2" providerId="AD" clId="Web-{AD6739F7-A255-40F4-981B-26372B423017}" dt="2022-05-30T03:41:26.830" v="61" actId="1076"/>
        <pc:sldMkLst>
          <pc:docMk/>
          <pc:sldMk cId="1369493025" sldId="311"/>
        </pc:sldMkLst>
        <pc:picChg chg="mod">
          <ac:chgData name="Yifan Jiang" userId="S::yifanj@uchicago.edu::bb48f0ef-307d-4e33-af26-a43b581ca0b2" providerId="AD" clId="Web-{AD6739F7-A255-40F4-981B-26372B423017}" dt="2022-05-30T03:41:26.830" v="61" actId="1076"/>
          <ac:picMkLst>
            <pc:docMk/>
            <pc:sldMk cId="1369493025" sldId="311"/>
            <ac:picMk id="26" creationId="{2275E624-BE53-190A-7988-B2C47FC9A5AE}"/>
          </ac:picMkLst>
        </pc:picChg>
      </pc:sldChg>
      <pc:sldChg chg="modSp">
        <pc:chgData name="Yifan Jiang" userId="S::yifanj@uchicago.edu::bb48f0ef-307d-4e33-af26-a43b581ca0b2" providerId="AD" clId="Web-{AD6739F7-A255-40F4-981B-26372B423017}" dt="2022-05-30T03:41:24.611" v="60" actId="1076"/>
        <pc:sldMkLst>
          <pc:docMk/>
          <pc:sldMk cId="2408669890" sldId="312"/>
        </pc:sldMkLst>
        <pc:picChg chg="mod">
          <ac:chgData name="Yifan Jiang" userId="S::yifanj@uchicago.edu::bb48f0ef-307d-4e33-af26-a43b581ca0b2" providerId="AD" clId="Web-{AD6739F7-A255-40F4-981B-26372B423017}" dt="2022-05-30T03:41:24.611" v="60" actId="1076"/>
          <ac:picMkLst>
            <pc:docMk/>
            <pc:sldMk cId="2408669890" sldId="312"/>
            <ac:picMk id="18" creationId="{74804925-4A94-2FFE-4639-3FDEE43747D6}"/>
          </ac:picMkLst>
        </pc:picChg>
      </pc:sldChg>
      <pc:sldChg chg="modSp">
        <pc:chgData name="Yifan Jiang" userId="S::yifanj@uchicago.edu::bb48f0ef-307d-4e33-af26-a43b581ca0b2" providerId="AD" clId="Web-{AD6739F7-A255-40F4-981B-26372B423017}" dt="2022-05-30T03:41:21.689" v="59" actId="1076"/>
        <pc:sldMkLst>
          <pc:docMk/>
          <pc:sldMk cId="257667698" sldId="313"/>
        </pc:sldMkLst>
        <pc:picChg chg="mod">
          <ac:chgData name="Yifan Jiang" userId="S::yifanj@uchicago.edu::bb48f0ef-307d-4e33-af26-a43b581ca0b2" providerId="AD" clId="Web-{AD6739F7-A255-40F4-981B-26372B423017}" dt="2022-05-30T03:41:21.689" v="59" actId="1076"/>
          <ac:picMkLst>
            <pc:docMk/>
            <pc:sldMk cId="257667698" sldId="313"/>
            <ac:picMk id="38" creationId="{F3950F60-6AD2-F507-C422-22BAEB20C717}"/>
          </ac:picMkLst>
        </pc:picChg>
      </pc:sldChg>
      <pc:sldChg chg="modSp">
        <pc:chgData name="Yifan Jiang" userId="S::yifanj@uchicago.edu::bb48f0ef-307d-4e33-af26-a43b581ca0b2" providerId="AD" clId="Web-{AD6739F7-A255-40F4-981B-26372B423017}" dt="2022-05-30T03:41:13.720" v="57" actId="1076"/>
        <pc:sldMkLst>
          <pc:docMk/>
          <pc:sldMk cId="2235788399" sldId="314"/>
        </pc:sldMkLst>
        <pc:picChg chg="mod">
          <ac:chgData name="Yifan Jiang" userId="S::yifanj@uchicago.edu::bb48f0ef-307d-4e33-af26-a43b581ca0b2" providerId="AD" clId="Web-{AD6739F7-A255-40F4-981B-26372B423017}" dt="2022-05-30T03:41:13.720" v="57" actId="1076"/>
          <ac:picMkLst>
            <pc:docMk/>
            <pc:sldMk cId="2235788399" sldId="314"/>
            <ac:picMk id="17" creationId="{CDED07DA-1B4C-16C3-54E5-F0388A5DC859}"/>
          </ac:picMkLst>
        </pc:picChg>
      </pc:sldChg>
      <pc:sldChg chg="modSp">
        <pc:chgData name="Yifan Jiang" userId="S::yifanj@uchicago.edu::bb48f0ef-307d-4e33-af26-a43b581ca0b2" providerId="AD" clId="Web-{AD6739F7-A255-40F4-981B-26372B423017}" dt="2022-05-30T03:40:57.813" v="54" actId="1076"/>
        <pc:sldMkLst>
          <pc:docMk/>
          <pc:sldMk cId="288950173" sldId="315"/>
        </pc:sldMkLst>
        <pc:picChg chg="mod">
          <ac:chgData name="Yifan Jiang" userId="S::yifanj@uchicago.edu::bb48f0ef-307d-4e33-af26-a43b581ca0b2" providerId="AD" clId="Web-{AD6739F7-A255-40F4-981B-26372B423017}" dt="2022-05-30T03:40:57.813" v="54" actId="1076"/>
          <ac:picMkLst>
            <pc:docMk/>
            <pc:sldMk cId="288950173" sldId="315"/>
            <ac:picMk id="8" creationId="{6200D548-58EB-F026-0325-176C99DB3219}"/>
          </ac:picMkLst>
        </pc:picChg>
      </pc:sldChg>
      <pc:sldChg chg="addSp delSp modSp add ord replId">
        <pc:chgData name="Yifan Jiang" userId="S::yifanj@uchicago.edu::bb48f0ef-307d-4e33-af26-a43b581ca0b2" providerId="AD" clId="Web-{AD6739F7-A255-40F4-981B-26372B423017}" dt="2022-05-30T03:42:06.799" v="71" actId="1076"/>
        <pc:sldMkLst>
          <pc:docMk/>
          <pc:sldMk cId="3075010488" sldId="317"/>
        </pc:sldMkLst>
        <pc:spChg chg="del">
          <ac:chgData name="Yifan Jiang" userId="S::yifanj@uchicago.edu::bb48f0ef-307d-4e33-af26-a43b581ca0b2" providerId="AD" clId="Web-{AD6739F7-A255-40F4-981B-26372B423017}" dt="2022-05-30T03:35:39.415" v="19"/>
          <ac:spMkLst>
            <pc:docMk/>
            <pc:sldMk cId="3075010488" sldId="317"/>
            <ac:spMk id="2" creationId="{7257C1FA-0BD0-649E-5299-1656C041EC08}"/>
          </ac:spMkLst>
        </pc:spChg>
        <pc:spChg chg="mod">
          <ac:chgData name="Yifan Jiang" userId="S::yifanj@uchicago.edu::bb48f0ef-307d-4e33-af26-a43b581ca0b2" providerId="AD" clId="Web-{AD6739F7-A255-40F4-981B-26372B423017}" dt="2022-05-30T03:37:07.745" v="40" actId="20577"/>
          <ac:spMkLst>
            <pc:docMk/>
            <pc:sldMk cId="3075010488" sldId="317"/>
            <ac:spMk id="3" creationId="{A802C4B2-4847-9D20-C5B3-F8C4DE2BE5F8}"/>
          </ac:spMkLst>
        </pc:spChg>
        <pc:spChg chg="add del mod">
          <ac:chgData name="Yifan Jiang" userId="S::yifanj@uchicago.edu::bb48f0ef-307d-4e33-af26-a43b581ca0b2" providerId="AD" clId="Web-{AD6739F7-A255-40F4-981B-26372B423017}" dt="2022-05-30T03:35:51.009" v="22"/>
          <ac:spMkLst>
            <pc:docMk/>
            <pc:sldMk cId="3075010488" sldId="317"/>
            <ac:spMk id="7" creationId="{9CA093D8-444B-2E26-89E9-C3BD71E8572B}"/>
          </ac:spMkLst>
        </pc:spChg>
        <pc:spChg chg="del topLvl">
          <ac:chgData name="Yifan Jiang" userId="S::yifanj@uchicago.edu::bb48f0ef-307d-4e33-af26-a43b581ca0b2" providerId="AD" clId="Web-{AD6739F7-A255-40F4-981B-26372B423017}" dt="2022-05-30T03:36:13.728" v="30"/>
          <ac:spMkLst>
            <pc:docMk/>
            <pc:sldMk cId="3075010488" sldId="317"/>
            <ac:spMk id="10" creationId="{0C17E5BA-EFCE-664B-BC20-00770D96F22F}"/>
          </ac:spMkLst>
        </pc:spChg>
        <pc:spChg chg="add mod">
          <ac:chgData name="Yifan Jiang" userId="S::yifanj@uchicago.edu::bb48f0ef-307d-4e33-af26-a43b581ca0b2" providerId="AD" clId="Web-{AD6739F7-A255-40F4-981B-26372B423017}" dt="2022-05-30T03:42:06.799" v="71" actId="1076"/>
          <ac:spMkLst>
            <pc:docMk/>
            <pc:sldMk cId="3075010488" sldId="317"/>
            <ac:spMk id="14" creationId="{26993AA1-0ACE-ACEF-E64D-AD60AD69F318}"/>
          </ac:spMkLst>
        </pc:spChg>
        <pc:spChg chg="del">
          <ac:chgData name="Yifan Jiang" userId="S::yifanj@uchicago.edu::bb48f0ef-307d-4e33-af26-a43b581ca0b2" providerId="AD" clId="Web-{AD6739F7-A255-40F4-981B-26372B423017}" dt="2022-05-30T03:35:25.492" v="17"/>
          <ac:spMkLst>
            <pc:docMk/>
            <pc:sldMk cId="3075010488" sldId="317"/>
            <ac:spMk id="15" creationId="{4B3B303E-4E9B-1777-57CC-581903E27643}"/>
          </ac:spMkLst>
        </pc:spChg>
        <pc:grpChg chg="add del mod">
          <ac:chgData name="Yifan Jiang" userId="S::yifanj@uchicago.edu::bb48f0ef-307d-4e33-af26-a43b581ca0b2" providerId="AD" clId="Web-{AD6739F7-A255-40F4-981B-26372B423017}" dt="2022-05-30T03:36:13.728" v="30"/>
          <ac:grpSpMkLst>
            <pc:docMk/>
            <pc:sldMk cId="3075010488" sldId="317"/>
            <ac:grpSpMk id="12" creationId="{1DE6CE6D-30A7-65F8-39E8-869278BF880D}"/>
          </ac:grpSpMkLst>
        </pc:grpChg>
        <pc:picChg chg="add mod">
          <ac:chgData name="Yifan Jiang" userId="S::yifanj@uchicago.edu::bb48f0ef-307d-4e33-af26-a43b581ca0b2" providerId="AD" clId="Web-{AD6739F7-A255-40F4-981B-26372B423017}" dt="2022-05-30T03:35:31.367" v="18"/>
          <ac:picMkLst>
            <pc:docMk/>
            <pc:sldMk cId="3075010488" sldId="317"/>
            <ac:picMk id="4" creationId="{80163FF4-4A1B-D193-08B5-946A36C5D631}"/>
          </ac:picMkLst>
        </pc:picChg>
        <pc:picChg chg="del">
          <ac:chgData name="Yifan Jiang" userId="S::yifanj@uchicago.edu::bb48f0ef-307d-4e33-af26-a43b581ca0b2" providerId="AD" clId="Web-{AD6739F7-A255-40F4-981B-26372B423017}" dt="2022-05-30T03:34:59.288" v="12"/>
          <ac:picMkLst>
            <pc:docMk/>
            <pc:sldMk cId="3075010488" sldId="317"/>
            <ac:picMk id="5" creationId="{7F6618A0-F1F8-0908-A01C-65DD24C60FDE}"/>
          </ac:picMkLst>
        </pc:picChg>
        <pc:picChg chg="mod topLvl">
          <ac:chgData name="Yifan Jiang" userId="S::yifanj@uchicago.edu::bb48f0ef-307d-4e33-af26-a43b581ca0b2" providerId="AD" clId="Web-{AD6739F7-A255-40F4-981B-26372B423017}" dt="2022-05-30T03:36:24.295" v="31" actId="1076"/>
          <ac:picMkLst>
            <pc:docMk/>
            <pc:sldMk cId="3075010488" sldId="317"/>
            <ac:picMk id="11" creationId="{A1CB8015-D7DD-A272-51AB-CA082028754C}"/>
          </ac:picMkLst>
        </pc:picChg>
        <pc:cxnChg chg="add">
          <ac:chgData name="Yifan Jiang" userId="S::yifanj@uchicago.edu::bb48f0ef-307d-4e33-af26-a43b581ca0b2" providerId="AD" clId="Web-{AD6739F7-A255-40F4-981B-26372B423017}" dt="2022-05-30T03:35:31.367" v="18"/>
          <ac:cxnSpMkLst>
            <pc:docMk/>
            <pc:sldMk cId="3075010488" sldId="317"/>
            <ac:cxnSpMk id="9" creationId="{A7F400EE-A8A5-48AF-B4D6-291B52C6F0B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2218B-5A16-4826-9F79-64CEE50F156E}"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12D71CA1-0871-4F24-8E35-74EE8F26A5B7}">
      <dgm:prSet phldrT="[Text]" phldr="0" custT="1"/>
      <dgm:spPr>
        <a:solidFill>
          <a:srgbClr val="C00000"/>
        </a:solidFill>
      </dgm:spPr>
      <dgm:t>
        <a:bodyPr/>
        <a:lstStyle/>
        <a:p>
          <a:pPr rtl="0"/>
          <a:r>
            <a:rPr lang="en-US" sz="2000" b="1">
              <a:latin typeface="Calibri Light" panose="020F0302020204030204"/>
            </a:rPr>
            <a:t>Dimensional Reduction</a:t>
          </a:r>
          <a:endParaRPr lang="en-US" sz="2000" b="1"/>
        </a:p>
      </dgm:t>
    </dgm:pt>
    <dgm:pt modelId="{CF7E1E30-947E-4BD1-AF97-56C6E51DC6A4}" type="parTrans" cxnId="{47CD90F8-B7D5-4218-BC23-C516CA047D11}">
      <dgm:prSet/>
      <dgm:spPr/>
      <dgm:t>
        <a:bodyPr/>
        <a:lstStyle/>
        <a:p>
          <a:endParaRPr lang="en-US"/>
        </a:p>
      </dgm:t>
    </dgm:pt>
    <dgm:pt modelId="{770A2DBD-54D4-4177-A6B8-150036234638}" type="sibTrans" cxnId="{47CD90F8-B7D5-4218-BC23-C516CA047D11}">
      <dgm:prSet/>
      <dgm:spPr/>
      <dgm:t>
        <a:bodyPr/>
        <a:lstStyle/>
        <a:p>
          <a:endParaRPr lang="en-US"/>
        </a:p>
      </dgm:t>
    </dgm:pt>
    <dgm:pt modelId="{7E487434-C3D2-46FB-8126-974ACC219052}">
      <dgm:prSet phldrT="[Text]" phldr="0" custT="1"/>
      <dgm:spPr>
        <a:ln>
          <a:solidFill>
            <a:srgbClr val="C00000"/>
          </a:solidFill>
        </a:ln>
      </dgm:spPr>
      <dgm:t>
        <a:bodyPr/>
        <a:lstStyle/>
        <a:p>
          <a:pPr>
            <a:buFont typeface="Arial" panose="020B0604020202020204" pitchFamily="34" charset="0"/>
            <a:buChar char="•"/>
          </a:pPr>
          <a:r>
            <a:rPr lang="en-US" sz="1800">
              <a:latin typeface="Calibri Light" panose="020F0302020204030204"/>
            </a:rPr>
            <a:t>MCA</a:t>
          </a:r>
          <a:endParaRPr lang="en-US" sz="1800"/>
        </a:p>
      </dgm:t>
    </dgm:pt>
    <dgm:pt modelId="{16FE171C-DBC6-4CD2-ADFF-0B2196B3454C}" type="parTrans" cxnId="{83BA1FCD-F560-4CFE-A5F7-DBF7DC0F8EC0}">
      <dgm:prSet/>
      <dgm:spPr/>
      <dgm:t>
        <a:bodyPr/>
        <a:lstStyle/>
        <a:p>
          <a:endParaRPr lang="en-US"/>
        </a:p>
      </dgm:t>
    </dgm:pt>
    <dgm:pt modelId="{B9B76A7D-556C-4747-A849-05F171F834A3}" type="sibTrans" cxnId="{83BA1FCD-F560-4CFE-A5F7-DBF7DC0F8EC0}">
      <dgm:prSet/>
      <dgm:spPr/>
      <dgm:t>
        <a:bodyPr/>
        <a:lstStyle/>
        <a:p>
          <a:endParaRPr lang="en-US"/>
        </a:p>
      </dgm:t>
    </dgm:pt>
    <dgm:pt modelId="{9BC02D64-DFFD-4BA0-8867-D67A296B78E6}">
      <dgm:prSet phldrT="[Text]" phldr="0" custT="1"/>
      <dgm:spPr>
        <a:ln>
          <a:solidFill>
            <a:srgbClr val="C00000"/>
          </a:solidFill>
        </a:ln>
      </dgm:spPr>
      <dgm:t>
        <a:bodyPr/>
        <a:lstStyle/>
        <a:p>
          <a:pPr>
            <a:buFont typeface="Arial" panose="020B0604020202020204" pitchFamily="34" charset="0"/>
            <a:buChar char="•"/>
          </a:pPr>
          <a:r>
            <a:rPr lang="en-US" sz="1800">
              <a:latin typeface="Calibri Light" panose="020F0302020204030204"/>
            </a:rPr>
            <a:t>PCA</a:t>
          </a:r>
          <a:endParaRPr lang="en-US" sz="1800"/>
        </a:p>
      </dgm:t>
    </dgm:pt>
    <dgm:pt modelId="{5DB34C26-FDFB-4909-AD96-67219A2C499C}" type="parTrans" cxnId="{F0F9EF8B-F6B3-4E8E-82EC-68EF10D9467F}">
      <dgm:prSet/>
      <dgm:spPr/>
      <dgm:t>
        <a:bodyPr/>
        <a:lstStyle/>
        <a:p>
          <a:endParaRPr lang="en-US"/>
        </a:p>
      </dgm:t>
    </dgm:pt>
    <dgm:pt modelId="{6DBD0DF5-FDC0-47C4-9D9D-C801D92061B7}" type="sibTrans" cxnId="{F0F9EF8B-F6B3-4E8E-82EC-68EF10D9467F}">
      <dgm:prSet/>
      <dgm:spPr/>
      <dgm:t>
        <a:bodyPr/>
        <a:lstStyle/>
        <a:p>
          <a:endParaRPr lang="en-US"/>
        </a:p>
      </dgm:t>
    </dgm:pt>
    <dgm:pt modelId="{2277A5C0-7DDA-426B-9298-A40335A015F5}">
      <dgm:prSet phldrT="[Text]" phldr="0" custT="1"/>
      <dgm:spPr>
        <a:solidFill>
          <a:srgbClr val="C00000"/>
        </a:solidFill>
      </dgm:spPr>
      <dgm:t>
        <a:bodyPr/>
        <a:lstStyle/>
        <a:p>
          <a:pPr rtl="0"/>
          <a:r>
            <a:rPr lang="en-US" sz="2000"/>
            <a:t>Traditional Supervised ML model</a:t>
          </a:r>
        </a:p>
      </dgm:t>
    </dgm:pt>
    <dgm:pt modelId="{531AC39D-DDBE-400C-8B3E-F8868B98CBAC}" type="parTrans" cxnId="{6A5C0730-4513-4F9E-98B8-AECF29A4A275}">
      <dgm:prSet/>
      <dgm:spPr/>
      <dgm:t>
        <a:bodyPr/>
        <a:lstStyle/>
        <a:p>
          <a:endParaRPr lang="en-US"/>
        </a:p>
      </dgm:t>
    </dgm:pt>
    <dgm:pt modelId="{625E1B5C-B99B-43E8-ABAF-19547848D422}" type="sibTrans" cxnId="{6A5C0730-4513-4F9E-98B8-AECF29A4A275}">
      <dgm:prSet/>
      <dgm:spPr/>
      <dgm:t>
        <a:bodyPr/>
        <a:lstStyle/>
        <a:p>
          <a:endParaRPr lang="en-US"/>
        </a:p>
      </dgm:t>
    </dgm:pt>
    <dgm:pt modelId="{A939A469-3AD3-4068-B126-CCBE36762A6E}">
      <dgm:prSet phldrT="[Text]" phldr="0" custT="1"/>
      <dgm:spPr>
        <a:ln>
          <a:solidFill>
            <a:srgbClr val="C00000"/>
          </a:solidFill>
        </a:ln>
      </dgm:spPr>
      <dgm:t>
        <a:bodyPr/>
        <a:lstStyle/>
        <a:p>
          <a:pPr rtl="0">
            <a:buFont typeface="Arial" panose="020B0604020202020204" pitchFamily="34" charset="0"/>
            <a:buChar char="•"/>
          </a:pPr>
          <a:r>
            <a:rPr lang="en-US" sz="1800">
              <a:latin typeface="Calibri Light" panose="020F0302020204030204"/>
            </a:rPr>
            <a:t>Logistic Regression </a:t>
          </a:r>
          <a:endParaRPr lang="en-US" sz="1800"/>
        </a:p>
      </dgm:t>
    </dgm:pt>
    <dgm:pt modelId="{EDEDAFC4-27BB-439F-BAC4-1AE4F603D458}" type="parTrans" cxnId="{A0C1CD16-3CB6-4BBB-BBF6-D43E8E57C8C5}">
      <dgm:prSet/>
      <dgm:spPr/>
      <dgm:t>
        <a:bodyPr/>
        <a:lstStyle/>
        <a:p>
          <a:endParaRPr lang="en-US"/>
        </a:p>
      </dgm:t>
    </dgm:pt>
    <dgm:pt modelId="{22596CA4-162B-47CE-807D-F83E4E181E8B}" type="sibTrans" cxnId="{A0C1CD16-3CB6-4BBB-BBF6-D43E8E57C8C5}">
      <dgm:prSet/>
      <dgm:spPr/>
      <dgm:t>
        <a:bodyPr/>
        <a:lstStyle/>
        <a:p>
          <a:endParaRPr lang="en-US"/>
        </a:p>
      </dgm:t>
    </dgm:pt>
    <dgm:pt modelId="{C358C6B8-FD6B-4E4B-BEEA-3EB0E7AE0425}">
      <dgm:prSet phldrT="[Text]" phldr="0" custT="1"/>
      <dgm:spPr>
        <a:solidFill>
          <a:srgbClr val="C00000"/>
        </a:solidFill>
      </dgm:spPr>
      <dgm:t>
        <a:bodyPr/>
        <a:lstStyle/>
        <a:p>
          <a:pPr rtl="0"/>
          <a:r>
            <a:rPr lang="en-US" sz="2000">
              <a:latin typeface="Calibri Light" panose="020F0302020204030204"/>
            </a:rPr>
            <a:t>Traditional Unsupervised Learning</a:t>
          </a:r>
          <a:endParaRPr lang="en-US" sz="2000"/>
        </a:p>
      </dgm:t>
    </dgm:pt>
    <dgm:pt modelId="{E55A7E4C-CD76-4D52-9131-D8B47AD50B50}" type="parTrans" cxnId="{236E317D-984E-41F8-92CD-1444D17ED931}">
      <dgm:prSet/>
      <dgm:spPr/>
      <dgm:t>
        <a:bodyPr/>
        <a:lstStyle/>
        <a:p>
          <a:endParaRPr lang="en-US"/>
        </a:p>
      </dgm:t>
    </dgm:pt>
    <dgm:pt modelId="{AE84C058-2CE3-4C0D-9F24-68DDB082C797}" type="sibTrans" cxnId="{236E317D-984E-41F8-92CD-1444D17ED931}">
      <dgm:prSet/>
      <dgm:spPr/>
      <dgm:t>
        <a:bodyPr/>
        <a:lstStyle/>
        <a:p>
          <a:endParaRPr lang="en-US"/>
        </a:p>
      </dgm:t>
    </dgm:pt>
    <dgm:pt modelId="{A0EBABC9-52A1-4B04-B138-8C077BA7EB90}">
      <dgm:prSet phldr="0" custT="1"/>
      <dgm:spPr>
        <a:ln>
          <a:solidFill>
            <a:srgbClr val="C00000"/>
          </a:solidFill>
        </a:ln>
      </dgm:spPr>
      <dgm:t>
        <a:bodyPr/>
        <a:lstStyle/>
        <a:p>
          <a:pPr rtl="0">
            <a:buFont typeface="Arial" panose="020B0604020202020204" pitchFamily="34" charset="0"/>
            <a:buChar char="•"/>
          </a:pPr>
          <a:r>
            <a:rPr lang="en-US" sz="1800"/>
            <a:t>SGD Classifier</a:t>
          </a:r>
        </a:p>
      </dgm:t>
    </dgm:pt>
    <dgm:pt modelId="{F248D86F-4A33-480C-AAAB-BFA935AD4103}" type="parTrans" cxnId="{357222D1-711E-463A-88B1-ADCD95D6E81A}">
      <dgm:prSet/>
      <dgm:spPr/>
      <dgm:t>
        <a:bodyPr/>
        <a:lstStyle/>
        <a:p>
          <a:endParaRPr lang="en-US"/>
        </a:p>
      </dgm:t>
    </dgm:pt>
    <dgm:pt modelId="{73A14BD5-B4DB-4D93-8E10-CACFE9AD0E01}" type="sibTrans" cxnId="{357222D1-711E-463A-88B1-ADCD95D6E81A}">
      <dgm:prSet/>
      <dgm:spPr/>
      <dgm:t>
        <a:bodyPr/>
        <a:lstStyle/>
        <a:p>
          <a:endParaRPr lang="en-US"/>
        </a:p>
      </dgm:t>
    </dgm:pt>
    <dgm:pt modelId="{849E482E-13EA-4980-AEBC-5D94E4EBF7E4}">
      <dgm:prSet phldr="0" custT="1"/>
      <dgm:spPr>
        <a:ln>
          <a:solidFill>
            <a:srgbClr val="C00000"/>
          </a:solidFill>
        </a:ln>
      </dgm:spPr>
      <dgm:t>
        <a:bodyPr/>
        <a:lstStyle/>
        <a:p>
          <a:pPr rtl="0"/>
          <a:r>
            <a:rPr lang="en-US" sz="1800">
              <a:latin typeface="Calibri Light" panose="020F0302020204030204"/>
            </a:rPr>
            <a:t>K-Modes (Clustering)</a:t>
          </a:r>
        </a:p>
      </dgm:t>
    </dgm:pt>
    <dgm:pt modelId="{F7B5CD1A-156B-4A6F-BE7E-F602BAE99A6E}" type="parTrans" cxnId="{28CC6895-6D42-4B1D-9591-01C8A5156183}">
      <dgm:prSet/>
      <dgm:spPr/>
      <dgm:t>
        <a:bodyPr/>
        <a:lstStyle/>
        <a:p>
          <a:endParaRPr lang="en-US"/>
        </a:p>
      </dgm:t>
    </dgm:pt>
    <dgm:pt modelId="{780819E3-CA49-4BB1-8451-556DAC3C49D8}" type="sibTrans" cxnId="{28CC6895-6D42-4B1D-9591-01C8A5156183}">
      <dgm:prSet/>
      <dgm:spPr/>
      <dgm:t>
        <a:bodyPr/>
        <a:lstStyle/>
        <a:p>
          <a:endParaRPr lang="en-US"/>
        </a:p>
      </dgm:t>
    </dgm:pt>
    <dgm:pt modelId="{4FAE78DF-6154-414C-A6B3-6FCB4A2CE380}">
      <dgm:prSet phldr="0" custT="1"/>
      <dgm:spPr>
        <a:solidFill>
          <a:srgbClr val="C00000"/>
        </a:solidFill>
      </dgm:spPr>
      <dgm:t>
        <a:bodyPr/>
        <a:lstStyle/>
        <a:p>
          <a:pPr rtl="0"/>
          <a:r>
            <a:rPr lang="en-US" sz="2000">
              <a:latin typeface="Calibri Light" panose="020F0302020204030204"/>
            </a:rPr>
            <a:t>Deep Learning</a:t>
          </a:r>
        </a:p>
      </dgm:t>
    </dgm:pt>
    <dgm:pt modelId="{7A0E327B-1FE8-4521-B353-F2738D6E41B9}" type="parTrans" cxnId="{BF7139CC-8262-472A-B3BD-249FF2523FBB}">
      <dgm:prSet/>
      <dgm:spPr/>
      <dgm:t>
        <a:bodyPr/>
        <a:lstStyle/>
        <a:p>
          <a:endParaRPr lang="en-US"/>
        </a:p>
      </dgm:t>
    </dgm:pt>
    <dgm:pt modelId="{99DDB23A-76AD-473E-B374-9D61F5469A82}" type="sibTrans" cxnId="{BF7139CC-8262-472A-B3BD-249FF2523FBB}">
      <dgm:prSet/>
      <dgm:spPr/>
      <dgm:t>
        <a:bodyPr/>
        <a:lstStyle/>
        <a:p>
          <a:endParaRPr lang="en-US"/>
        </a:p>
      </dgm:t>
    </dgm:pt>
    <dgm:pt modelId="{1E754663-5BF6-4166-B537-189A935FFEC2}">
      <dgm:prSet phldr="0" custT="1"/>
      <dgm:spPr>
        <a:ln>
          <a:solidFill>
            <a:srgbClr val="C00000"/>
          </a:solidFill>
        </a:ln>
      </dgm:spPr>
      <dgm:t>
        <a:bodyPr/>
        <a:lstStyle/>
        <a:p>
          <a:pPr rtl="0">
            <a:buFont typeface="Arial" panose="020B0604020202020204" pitchFamily="34" charset="0"/>
            <a:buChar char="•"/>
          </a:pPr>
          <a:r>
            <a:rPr lang="en-US" sz="1800"/>
            <a:t>Support Vector Classification</a:t>
          </a:r>
        </a:p>
      </dgm:t>
    </dgm:pt>
    <dgm:pt modelId="{88CCDDE4-95AC-4C08-BE3C-FA572453C9C9}" type="parTrans" cxnId="{BAAA8325-961D-41C5-94B9-B52146F5A738}">
      <dgm:prSet/>
      <dgm:spPr/>
      <dgm:t>
        <a:bodyPr/>
        <a:lstStyle/>
        <a:p>
          <a:endParaRPr lang="en-US"/>
        </a:p>
      </dgm:t>
    </dgm:pt>
    <dgm:pt modelId="{A0F09F05-9CFF-4DE7-B3BD-1565AA20E3EA}" type="sibTrans" cxnId="{BAAA8325-961D-41C5-94B9-B52146F5A738}">
      <dgm:prSet/>
      <dgm:spPr/>
      <dgm:t>
        <a:bodyPr/>
        <a:lstStyle/>
        <a:p>
          <a:endParaRPr lang="en-US"/>
        </a:p>
      </dgm:t>
    </dgm:pt>
    <dgm:pt modelId="{32AE768F-EE4F-4D7A-9165-A8C84317B81C}">
      <dgm:prSet phldr="0" custT="1"/>
      <dgm:spPr>
        <a:ln>
          <a:solidFill>
            <a:srgbClr val="C00000"/>
          </a:solidFill>
        </a:ln>
      </dgm:spPr>
      <dgm:t>
        <a:bodyPr/>
        <a:lstStyle/>
        <a:p>
          <a:pPr rtl="0"/>
          <a:r>
            <a:rPr lang="en-US" sz="1800">
              <a:latin typeface="Calibri Light" panose="020F0302020204030204"/>
            </a:rPr>
            <a:t>Neural Network</a:t>
          </a:r>
        </a:p>
      </dgm:t>
    </dgm:pt>
    <dgm:pt modelId="{454114A0-E886-43ED-891F-414B82F154A4}" type="parTrans" cxnId="{67E537D1-B475-4BBB-A432-A711FE2EA768}">
      <dgm:prSet/>
      <dgm:spPr/>
      <dgm:t>
        <a:bodyPr/>
        <a:lstStyle/>
        <a:p>
          <a:endParaRPr lang="en-US"/>
        </a:p>
      </dgm:t>
    </dgm:pt>
    <dgm:pt modelId="{536A4952-1919-4278-8E51-4DCF709F698F}" type="sibTrans" cxnId="{67E537D1-B475-4BBB-A432-A711FE2EA768}">
      <dgm:prSet/>
      <dgm:spPr/>
      <dgm:t>
        <a:bodyPr/>
        <a:lstStyle/>
        <a:p>
          <a:endParaRPr lang="en-US"/>
        </a:p>
      </dgm:t>
    </dgm:pt>
    <dgm:pt modelId="{B93C7268-A371-4845-B53C-259C0527A7F1}" type="pres">
      <dgm:prSet presAssocID="{A052218B-5A16-4826-9F79-64CEE50F156E}" presName="linear" presStyleCnt="0">
        <dgm:presLayoutVars>
          <dgm:dir/>
          <dgm:animLvl val="lvl"/>
          <dgm:resizeHandles val="exact"/>
        </dgm:presLayoutVars>
      </dgm:prSet>
      <dgm:spPr/>
    </dgm:pt>
    <dgm:pt modelId="{25351D5B-F67E-4EF4-AF67-B5AB500CC50E}" type="pres">
      <dgm:prSet presAssocID="{12D71CA1-0871-4F24-8E35-74EE8F26A5B7}" presName="parentLin" presStyleCnt="0"/>
      <dgm:spPr/>
    </dgm:pt>
    <dgm:pt modelId="{79E4E38C-4186-487F-9D53-48DF8613FBE5}" type="pres">
      <dgm:prSet presAssocID="{12D71CA1-0871-4F24-8E35-74EE8F26A5B7}" presName="parentLeftMargin" presStyleLbl="node1" presStyleIdx="0" presStyleCnt="4"/>
      <dgm:spPr/>
    </dgm:pt>
    <dgm:pt modelId="{D2E78E5E-0364-4EEE-884B-4B360331EED9}" type="pres">
      <dgm:prSet presAssocID="{12D71CA1-0871-4F24-8E35-74EE8F26A5B7}" presName="parentText" presStyleLbl="node1" presStyleIdx="0" presStyleCnt="4">
        <dgm:presLayoutVars>
          <dgm:chMax val="0"/>
          <dgm:bulletEnabled val="1"/>
        </dgm:presLayoutVars>
      </dgm:prSet>
      <dgm:spPr/>
    </dgm:pt>
    <dgm:pt modelId="{0B4BD4E4-3E08-4BBD-A939-03E4CB6BC2C7}" type="pres">
      <dgm:prSet presAssocID="{12D71CA1-0871-4F24-8E35-74EE8F26A5B7}" presName="negativeSpace" presStyleCnt="0"/>
      <dgm:spPr/>
    </dgm:pt>
    <dgm:pt modelId="{779FCE71-EFEA-484E-B84B-9AA76B822E50}" type="pres">
      <dgm:prSet presAssocID="{12D71CA1-0871-4F24-8E35-74EE8F26A5B7}" presName="childText" presStyleLbl="conFgAcc1" presStyleIdx="0" presStyleCnt="4">
        <dgm:presLayoutVars>
          <dgm:bulletEnabled val="1"/>
        </dgm:presLayoutVars>
      </dgm:prSet>
      <dgm:spPr/>
    </dgm:pt>
    <dgm:pt modelId="{9802891E-D573-46A2-B247-4E71B6AA2F35}" type="pres">
      <dgm:prSet presAssocID="{770A2DBD-54D4-4177-A6B8-150036234638}" presName="spaceBetweenRectangles" presStyleCnt="0"/>
      <dgm:spPr/>
    </dgm:pt>
    <dgm:pt modelId="{389DB333-B4F0-41D2-81A4-AFA81AA9AA04}" type="pres">
      <dgm:prSet presAssocID="{2277A5C0-7DDA-426B-9298-A40335A015F5}" presName="parentLin" presStyleCnt="0"/>
      <dgm:spPr/>
    </dgm:pt>
    <dgm:pt modelId="{48166559-EFD5-40A9-BC21-AA61B6E680EF}" type="pres">
      <dgm:prSet presAssocID="{2277A5C0-7DDA-426B-9298-A40335A015F5}" presName="parentLeftMargin" presStyleLbl="node1" presStyleIdx="0" presStyleCnt="4"/>
      <dgm:spPr/>
    </dgm:pt>
    <dgm:pt modelId="{9E5ACD30-090B-4E5D-8315-ECC889B323A6}" type="pres">
      <dgm:prSet presAssocID="{2277A5C0-7DDA-426B-9298-A40335A015F5}" presName="parentText" presStyleLbl="node1" presStyleIdx="1" presStyleCnt="4">
        <dgm:presLayoutVars>
          <dgm:chMax val="0"/>
          <dgm:bulletEnabled val="1"/>
        </dgm:presLayoutVars>
      </dgm:prSet>
      <dgm:spPr/>
    </dgm:pt>
    <dgm:pt modelId="{F9619769-E383-416A-AE48-30C4432D3BCE}" type="pres">
      <dgm:prSet presAssocID="{2277A5C0-7DDA-426B-9298-A40335A015F5}" presName="negativeSpace" presStyleCnt="0"/>
      <dgm:spPr/>
    </dgm:pt>
    <dgm:pt modelId="{33669557-FB03-426B-A03D-068E415322E4}" type="pres">
      <dgm:prSet presAssocID="{2277A5C0-7DDA-426B-9298-A40335A015F5}" presName="childText" presStyleLbl="conFgAcc1" presStyleIdx="1" presStyleCnt="4">
        <dgm:presLayoutVars>
          <dgm:bulletEnabled val="1"/>
        </dgm:presLayoutVars>
      </dgm:prSet>
      <dgm:spPr/>
    </dgm:pt>
    <dgm:pt modelId="{58A50819-2974-4E0A-8085-5536D0C45692}" type="pres">
      <dgm:prSet presAssocID="{625E1B5C-B99B-43E8-ABAF-19547848D422}" presName="spaceBetweenRectangles" presStyleCnt="0"/>
      <dgm:spPr/>
    </dgm:pt>
    <dgm:pt modelId="{2001AFE0-BA0B-4BDA-9ED5-56E86E810A24}" type="pres">
      <dgm:prSet presAssocID="{C358C6B8-FD6B-4E4B-BEEA-3EB0E7AE0425}" presName="parentLin" presStyleCnt="0"/>
      <dgm:spPr/>
    </dgm:pt>
    <dgm:pt modelId="{C963D92B-1880-452A-AAFE-8299184DE8EA}" type="pres">
      <dgm:prSet presAssocID="{C358C6B8-FD6B-4E4B-BEEA-3EB0E7AE0425}" presName="parentLeftMargin" presStyleLbl="node1" presStyleIdx="1" presStyleCnt="4"/>
      <dgm:spPr/>
    </dgm:pt>
    <dgm:pt modelId="{E2EE9D92-65FA-4CC5-8469-1631C1BA509B}" type="pres">
      <dgm:prSet presAssocID="{C358C6B8-FD6B-4E4B-BEEA-3EB0E7AE0425}" presName="parentText" presStyleLbl="node1" presStyleIdx="2" presStyleCnt="4">
        <dgm:presLayoutVars>
          <dgm:chMax val="0"/>
          <dgm:bulletEnabled val="1"/>
        </dgm:presLayoutVars>
      </dgm:prSet>
      <dgm:spPr/>
    </dgm:pt>
    <dgm:pt modelId="{D58E9E5E-0B34-4A4C-B5DA-8C29472B47C4}" type="pres">
      <dgm:prSet presAssocID="{C358C6B8-FD6B-4E4B-BEEA-3EB0E7AE0425}" presName="negativeSpace" presStyleCnt="0"/>
      <dgm:spPr/>
    </dgm:pt>
    <dgm:pt modelId="{026A9B6B-866A-44B2-B2FC-494542986655}" type="pres">
      <dgm:prSet presAssocID="{C358C6B8-FD6B-4E4B-BEEA-3EB0E7AE0425}" presName="childText" presStyleLbl="conFgAcc1" presStyleIdx="2" presStyleCnt="4">
        <dgm:presLayoutVars>
          <dgm:bulletEnabled val="1"/>
        </dgm:presLayoutVars>
      </dgm:prSet>
      <dgm:spPr/>
    </dgm:pt>
    <dgm:pt modelId="{10A1C529-8F91-4C8A-88EC-9C31692C1E40}" type="pres">
      <dgm:prSet presAssocID="{AE84C058-2CE3-4C0D-9F24-68DDB082C797}" presName="spaceBetweenRectangles" presStyleCnt="0"/>
      <dgm:spPr/>
    </dgm:pt>
    <dgm:pt modelId="{FE37EEA6-5EF2-4B66-9EFB-FAE439D784BF}" type="pres">
      <dgm:prSet presAssocID="{4FAE78DF-6154-414C-A6B3-6FCB4A2CE380}" presName="parentLin" presStyleCnt="0"/>
      <dgm:spPr/>
    </dgm:pt>
    <dgm:pt modelId="{F4B1F7D7-A285-4D93-A5FC-408E3249AAD6}" type="pres">
      <dgm:prSet presAssocID="{4FAE78DF-6154-414C-A6B3-6FCB4A2CE380}" presName="parentLeftMargin" presStyleLbl="node1" presStyleIdx="2" presStyleCnt="4"/>
      <dgm:spPr/>
    </dgm:pt>
    <dgm:pt modelId="{45BB7FF7-30B0-4231-8312-35CAF65530AC}" type="pres">
      <dgm:prSet presAssocID="{4FAE78DF-6154-414C-A6B3-6FCB4A2CE380}" presName="parentText" presStyleLbl="node1" presStyleIdx="3" presStyleCnt="4">
        <dgm:presLayoutVars>
          <dgm:chMax val="0"/>
          <dgm:bulletEnabled val="1"/>
        </dgm:presLayoutVars>
      </dgm:prSet>
      <dgm:spPr/>
    </dgm:pt>
    <dgm:pt modelId="{0567E69B-FD0F-41A6-8A52-0F2AA2BB93FF}" type="pres">
      <dgm:prSet presAssocID="{4FAE78DF-6154-414C-A6B3-6FCB4A2CE380}" presName="negativeSpace" presStyleCnt="0"/>
      <dgm:spPr/>
    </dgm:pt>
    <dgm:pt modelId="{C8D341B6-17E2-47CC-BE3F-4394D87B6C37}" type="pres">
      <dgm:prSet presAssocID="{4FAE78DF-6154-414C-A6B3-6FCB4A2CE380}" presName="childText" presStyleLbl="conFgAcc1" presStyleIdx="3" presStyleCnt="4">
        <dgm:presLayoutVars>
          <dgm:bulletEnabled val="1"/>
        </dgm:presLayoutVars>
      </dgm:prSet>
      <dgm:spPr/>
    </dgm:pt>
  </dgm:ptLst>
  <dgm:cxnLst>
    <dgm:cxn modelId="{A0C1CD16-3CB6-4BBB-BBF6-D43E8E57C8C5}" srcId="{2277A5C0-7DDA-426B-9298-A40335A015F5}" destId="{A939A469-3AD3-4068-B126-CCBE36762A6E}" srcOrd="0" destOrd="0" parTransId="{EDEDAFC4-27BB-439F-BAC4-1AE4F603D458}" sibTransId="{22596CA4-162B-47CE-807D-F83E4E181E8B}"/>
    <dgm:cxn modelId="{DB0F1418-61A8-40CC-89D8-DE330CA0BC64}" type="presOf" srcId="{A052218B-5A16-4826-9F79-64CEE50F156E}" destId="{B93C7268-A371-4845-B53C-259C0527A7F1}" srcOrd="0" destOrd="0" presId="urn:microsoft.com/office/officeart/2005/8/layout/list1"/>
    <dgm:cxn modelId="{909CE91C-21E7-428A-8FF0-60C1BC38031C}" type="presOf" srcId="{849E482E-13EA-4980-AEBC-5D94E4EBF7E4}" destId="{026A9B6B-866A-44B2-B2FC-494542986655}" srcOrd="0" destOrd="0" presId="urn:microsoft.com/office/officeart/2005/8/layout/list1"/>
    <dgm:cxn modelId="{BAAA8325-961D-41C5-94B9-B52146F5A738}" srcId="{2277A5C0-7DDA-426B-9298-A40335A015F5}" destId="{1E754663-5BF6-4166-B537-189A935FFEC2}" srcOrd="2" destOrd="0" parTransId="{88CCDDE4-95AC-4C08-BE3C-FA572453C9C9}" sibTransId="{A0F09F05-9CFF-4DE7-B3BD-1565AA20E3EA}"/>
    <dgm:cxn modelId="{6A5C0730-4513-4F9E-98B8-AECF29A4A275}" srcId="{A052218B-5A16-4826-9F79-64CEE50F156E}" destId="{2277A5C0-7DDA-426B-9298-A40335A015F5}" srcOrd="1" destOrd="0" parTransId="{531AC39D-DDBE-400C-8B3E-F8868B98CBAC}" sibTransId="{625E1B5C-B99B-43E8-ABAF-19547848D422}"/>
    <dgm:cxn modelId="{29846337-7036-44A5-A00C-729FB16C654C}" type="presOf" srcId="{2277A5C0-7DDA-426B-9298-A40335A015F5}" destId="{9E5ACD30-090B-4E5D-8315-ECC889B323A6}" srcOrd="1" destOrd="0" presId="urn:microsoft.com/office/officeart/2005/8/layout/list1"/>
    <dgm:cxn modelId="{6292673E-B68E-4FFA-A3D1-3AC81C52B0C7}" type="presOf" srcId="{9BC02D64-DFFD-4BA0-8867-D67A296B78E6}" destId="{779FCE71-EFEA-484E-B84B-9AA76B822E50}" srcOrd="0" destOrd="1" presId="urn:microsoft.com/office/officeart/2005/8/layout/list1"/>
    <dgm:cxn modelId="{06FAA65D-811C-4835-B8C2-C1A3689BA60F}" type="presOf" srcId="{C358C6B8-FD6B-4E4B-BEEA-3EB0E7AE0425}" destId="{E2EE9D92-65FA-4CC5-8469-1631C1BA509B}" srcOrd="1" destOrd="0" presId="urn:microsoft.com/office/officeart/2005/8/layout/list1"/>
    <dgm:cxn modelId="{5BFAD560-5A10-41C3-BFCF-21CD9512B627}" type="presOf" srcId="{C358C6B8-FD6B-4E4B-BEEA-3EB0E7AE0425}" destId="{C963D92B-1880-452A-AAFE-8299184DE8EA}" srcOrd="0" destOrd="0" presId="urn:microsoft.com/office/officeart/2005/8/layout/list1"/>
    <dgm:cxn modelId="{3D673D61-F511-4253-B9F0-47A12B03459B}" type="presOf" srcId="{7E487434-C3D2-46FB-8126-974ACC219052}" destId="{779FCE71-EFEA-484E-B84B-9AA76B822E50}" srcOrd="0" destOrd="0" presId="urn:microsoft.com/office/officeart/2005/8/layout/list1"/>
    <dgm:cxn modelId="{06FB7D6F-46D9-4EF3-BD57-5D425EB81407}" type="presOf" srcId="{12D71CA1-0871-4F24-8E35-74EE8F26A5B7}" destId="{D2E78E5E-0364-4EEE-884B-4B360331EED9}" srcOrd="1" destOrd="0" presId="urn:microsoft.com/office/officeart/2005/8/layout/list1"/>
    <dgm:cxn modelId="{D17EC37A-5E10-42EE-9BDD-F90D3C326ED0}" type="presOf" srcId="{A0EBABC9-52A1-4B04-B138-8C077BA7EB90}" destId="{33669557-FB03-426B-A03D-068E415322E4}" srcOrd="0" destOrd="1" presId="urn:microsoft.com/office/officeart/2005/8/layout/list1"/>
    <dgm:cxn modelId="{236E317D-984E-41F8-92CD-1444D17ED931}" srcId="{A052218B-5A16-4826-9F79-64CEE50F156E}" destId="{C358C6B8-FD6B-4E4B-BEEA-3EB0E7AE0425}" srcOrd="2" destOrd="0" parTransId="{E55A7E4C-CD76-4D52-9131-D8B47AD50B50}" sibTransId="{AE84C058-2CE3-4C0D-9F24-68DDB082C797}"/>
    <dgm:cxn modelId="{C0D86E82-0FF2-465E-91B5-0A6E2AE8B63D}" type="presOf" srcId="{A939A469-3AD3-4068-B126-CCBE36762A6E}" destId="{33669557-FB03-426B-A03D-068E415322E4}" srcOrd="0" destOrd="0" presId="urn:microsoft.com/office/officeart/2005/8/layout/list1"/>
    <dgm:cxn modelId="{F0F9EF8B-F6B3-4E8E-82EC-68EF10D9467F}" srcId="{12D71CA1-0871-4F24-8E35-74EE8F26A5B7}" destId="{9BC02D64-DFFD-4BA0-8867-D67A296B78E6}" srcOrd="1" destOrd="0" parTransId="{5DB34C26-FDFB-4909-AD96-67219A2C499C}" sibTransId="{6DBD0DF5-FDC0-47C4-9D9D-C801D92061B7}"/>
    <dgm:cxn modelId="{938AFA91-2F22-46C6-946A-2D31E56F5964}" type="presOf" srcId="{2277A5C0-7DDA-426B-9298-A40335A015F5}" destId="{48166559-EFD5-40A9-BC21-AA61B6E680EF}" srcOrd="0" destOrd="0" presId="urn:microsoft.com/office/officeart/2005/8/layout/list1"/>
    <dgm:cxn modelId="{28CC6895-6D42-4B1D-9591-01C8A5156183}" srcId="{C358C6B8-FD6B-4E4B-BEEA-3EB0E7AE0425}" destId="{849E482E-13EA-4980-AEBC-5D94E4EBF7E4}" srcOrd="0" destOrd="0" parTransId="{F7B5CD1A-156B-4A6F-BE7E-F602BAE99A6E}" sibTransId="{780819E3-CA49-4BB1-8451-556DAC3C49D8}"/>
    <dgm:cxn modelId="{3A21FDA5-5338-4C0F-948E-2B41619E9513}" type="presOf" srcId="{32AE768F-EE4F-4D7A-9165-A8C84317B81C}" destId="{C8D341B6-17E2-47CC-BE3F-4394D87B6C37}" srcOrd="0" destOrd="0" presId="urn:microsoft.com/office/officeart/2005/8/layout/list1"/>
    <dgm:cxn modelId="{CC3BAEC2-C821-4234-B7A9-342CFF8A9F62}" type="presOf" srcId="{4FAE78DF-6154-414C-A6B3-6FCB4A2CE380}" destId="{F4B1F7D7-A285-4D93-A5FC-408E3249AAD6}" srcOrd="0" destOrd="0" presId="urn:microsoft.com/office/officeart/2005/8/layout/list1"/>
    <dgm:cxn modelId="{BF7139CC-8262-472A-B3BD-249FF2523FBB}" srcId="{A052218B-5A16-4826-9F79-64CEE50F156E}" destId="{4FAE78DF-6154-414C-A6B3-6FCB4A2CE380}" srcOrd="3" destOrd="0" parTransId="{7A0E327B-1FE8-4521-B353-F2738D6E41B9}" sibTransId="{99DDB23A-76AD-473E-B374-9D61F5469A82}"/>
    <dgm:cxn modelId="{83BA1FCD-F560-4CFE-A5F7-DBF7DC0F8EC0}" srcId="{12D71CA1-0871-4F24-8E35-74EE8F26A5B7}" destId="{7E487434-C3D2-46FB-8126-974ACC219052}" srcOrd="0" destOrd="0" parTransId="{16FE171C-DBC6-4CD2-ADFF-0B2196B3454C}" sibTransId="{B9B76A7D-556C-4747-A849-05F171F834A3}"/>
    <dgm:cxn modelId="{357222D1-711E-463A-88B1-ADCD95D6E81A}" srcId="{2277A5C0-7DDA-426B-9298-A40335A015F5}" destId="{A0EBABC9-52A1-4B04-B138-8C077BA7EB90}" srcOrd="1" destOrd="0" parTransId="{F248D86F-4A33-480C-AAAB-BFA935AD4103}" sibTransId="{73A14BD5-B4DB-4D93-8E10-CACFE9AD0E01}"/>
    <dgm:cxn modelId="{67E537D1-B475-4BBB-A432-A711FE2EA768}" srcId="{4FAE78DF-6154-414C-A6B3-6FCB4A2CE380}" destId="{32AE768F-EE4F-4D7A-9165-A8C84317B81C}" srcOrd="0" destOrd="0" parTransId="{454114A0-E886-43ED-891F-414B82F154A4}" sibTransId="{536A4952-1919-4278-8E51-4DCF709F698F}"/>
    <dgm:cxn modelId="{716541D2-595C-486A-BC13-A0852C3DE5ED}" type="presOf" srcId="{4FAE78DF-6154-414C-A6B3-6FCB4A2CE380}" destId="{45BB7FF7-30B0-4231-8312-35CAF65530AC}" srcOrd="1" destOrd="0" presId="urn:microsoft.com/office/officeart/2005/8/layout/list1"/>
    <dgm:cxn modelId="{49EF63DF-EFB6-40E8-B066-4BA2CACA8D98}" type="presOf" srcId="{1E754663-5BF6-4166-B537-189A935FFEC2}" destId="{33669557-FB03-426B-A03D-068E415322E4}" srcOrd="0" destOrd="2" presId="urn:microsoft.com/office/officeart/2005/8/layout/list1"/>
    <dgm:cxn modelId="{DCE53FF0-6B8E-46C7-8FB7-EDFD4CF5DD8E}" type="presOf" srcId="{12D71CA1-0871-4F24-8E35-74EE8F26A5B7}" destId="{79E4E38C-4186-487F-9D53-48DF8613FBE5}" srcOrd="0" destOrd="0" presId="urn:microsoft.com/office/officeart/2005/8/layout/list1"/>
    <dgm:cxn modelId="{47CD90F8-B7D5-4218-BC23-C516CA047D11}" srcId="{A052218B-5A16-4826-9F79-64CEE50F156E}" destId="{12D71CA1-0871-4F24-8E35-74EE8F26A5B7}" srcOrd="0" destOrd="0" parTransId="{CF7E1E30-947E-4BD1-AF97-56C6E51DC6A4}" sibTransId="{770A2DBD-54D4-4177-A6B8-150036234638}"/>
    <dgm:cxn modelId="{DD0B363B-CD06-436C-9E89-67531DFF71AE}" type="presParOf" srcId="{B93C7268-A371-4845-B53C-259C0527A7F1}" destId="{25351D5B-F67E-4EF4-AF67-B5AB500CC50E}" srcOrd="0" destOrd="0" presId="urn:microsoft.com/office/officeart/2005/8/layout/list1"/>
    <dgm:cxn modelId="{41661C07-676B-43DE-B3CA-F1353AF687FD}" type="presParOf" srcId="{25351D5B-F67E-4EF4-AF67-B5AB500CC50E}" destId="{79E4E38C-4186-487F-9D53-48DF8613FBE5}" srcOrd="0" destOrd="0" presId="urn:microsoft.com/office/officeart/2005/8/layout/list1"/>
    <dgm:cxn modelId="{D79E0AEF-E3D5-4852-BC22-7A9795662277}" type="presParOf" srcId="{25351D5B-F67E-4EF4-AF67-B5AB500CC50E}" destId="{D2E78E5E-0364-4EEE-884B-4B360331EED9}" srcOrd="1" destOrd="0" presId="urn:microsoft.com/office/officeart/2005/8/layout/list1"/>
    <dgm:cxn modelId="{BB5A7DA7-F942-455B-8960-CC9E3D7018E2}" type="presParOf" srcId="{B93C7268-A371-4845-B53C-259C0527A7F1}" destId="{0B4BD4E4-3E08-4BBD-A939-03E4CB6BC2C7}" srcOrd="1" destOrd="0" presId="urn:microsoft.com/office/officeart/2005/8/layout/list1"/>
    <dgm:cxn modelId="{0E7BF339-0A63-4EB4-AB8B-D8651A5E6583}" type="presParOf" srcId="{B93C7268-A371-4845-B53C-259C0527A7F1}" destId="{779FCE71-EFEA-484E-B84B-9AA76B822E50}" srcOrd="2" destOrd="0" presId="urn:microsoft.com/office/officeart/2005/8/layout/list1"/>
    <dgm:cxn modelId="{6FA93A2C-31C1-4C81-9487-5756CAF0514D}" type="presParOf" srcId="{B93C7268-A371-4845-B53C-259C0527A7F1}" destId="{9802891E-D573-46A2-B247-4E71B6AA2F35}" srcOrd="3" destOrd="0" presId="urn:microsoft.com/office/officeart/2005/8/layout/list1"/>
    <dgm:cxn modelId="{8C4D8656-A120-41C1-8F3D-ACD360AE14A5}" type="presParOf" srcId="{B93C7268-A371-4845-B53C-259C0527A7F1}" destId="{389DB333-B4F0-41D2-81A4-AFA81AA9AA04}" srcOrd="4" destOrd="0" presId="urn:microsoft.com/office/officeart/2005/8/layout/list1"/>
    <dgm:cxn modelId="{78DA4C3A-4AEA-4A7C-A261-BF984B4FED8A}" type="presParOf" srcId="{389DB333-B4F0-41D2-81A4-AFA81AA9AA04}" destId="{48166559-EFD5-40A9-BC21-AA61B6E680EF}" srcOrd="0" destOrd="0" presId="urn:microsoft.com/office/officeart/2005/8/layout/list1"/>
    <dgm:cxn modelId="{9A68062D-5D57-4F4D-89EB-A56EC891DB0B}" type="presParOf" srcId="{389DB333-B4F0-41D2-81A4-AFA81AA9AA04}" destId="{9E5ACD30-090B-4E5D-8315-ECC889B323A6}" srcOrd="1" destOrd="0" presId="urn:microsoft.com/office/officeart/2005/8/layout/list1"/>
    <dgm:cxn modelId="{6590CC9E-C833-4BF7-A972-06C362B06A0E}" type="presParOf" srcId="{B93C7268-A371-4845-B53C-259C0527A7F1}" destId="{F9619769-E383-416A-AE48-30C4432D3BCE}" srcOrd="5" destOrd="0" presId="urn:microsoft.com/office/officeart/2005/8/layout/list1"/>
    <dgm:cxn modelId="{028B7507-7CC9-47E9-BEC7-21F86D6E398E}" type="presParOf" srcId="{B93C7268-A371-4845-B53C-259C0527A7F1}" destId="{33669557-FB03-426B-A03D-068E415322E4}" srcOrd="6" destOrd="0" presId="urn:microsoft.com/office/officeart/2005/8/layout/list1"/>
    <dgm:cxn modelId="{3A2CFC7B-6127-4EEA-99CE-A6512319D586}" type="presParOf" srcId="{B93C7268-A371-4845-B53C-259C0527A7F1}" destId="{58A50819-2974-4E0A-8085-5536D0C45692}" srcOrd="7" destOrd="0" presId="urn:microsoft.com/office/officeart/2005/8/layout/list1"/>
    <dgm:cxn modelId="{1379D99A-63FA-4FE1-A873-AFD8405E234D}" type="presParOf" srcId="{B93C7268-A371-4845-B53C-259C0527A7F1}" destId="{2001AFE0-BA0B-4BDA-9ED5-56E86E810A24}" srcOrd="8" destOrd="0" presId="urn:microsoft.com/office/officeart/2005/8/layout/list1"/>
    <dgm:cxn modelId="{1858A04C-B3B8-4A22-BADF-3DE86C70E042}" type="presParOf" srcId="{2001AFE0-BA0B-4BDA-9ED5-56E86E810A24}" destId="{C963D92B-1880-452A-AAFE-8299184DE8EA}" srcOrd="0" destOrd="0" presId="urn:microsoft.com/office/officeart/2005/8/layout/list1"/>
    <dgm:cxn modelId="{33F7D9C4-97D6-4C3D-91D4-127C35D8FBE3}" type="presParOf" srcId="{2001AFE0-BA0B-4BDA-9ED5-56E86E810A24}" destId="{E2EE9D92-65FA-4CC5-8469-1631C1BA509B}" srcOrd="1" destOrd="0" presId="urn:microsoft.com/office/officeart/2005/8/layout/list1"/>
    <dgm:cxn modelId="{F9A4E2B5-A65B-448F-A3EA-71FD10DF9C04}" type="presParOf" srcId="{B93C7268-A371-4845-B53C-259C0527A7F1}" destId="{D58E9E5E-0B34-4A4C-B5DA-8C29472B47C4}" srcOrd="9" destOrd="0" presId="urn:microsoft.com/office/officeart/2005/8/layout/list1"/>
    <dgm:cxn modelId="{0C3AEBB9-3BF4-4AA8-9854-9A3AEC7B8368}" type="presParOf" srcId="{B93C7268-A371-4845-B53C-259C0527A7F1}" destId="{026A9B6B-866A-44B2-B2FC-494542986655}" srcOrd="10" destOrd="0" presId="urn:microsoft.com/office/officeart/2005/8/layout/list1"/>
    <dgm:cxn modelId="{FF918E73-01CC-4A6A-AE2D-8B2B02E0D2C2}" type="presParOf" srcId="{B93C7268-A371-4845-B53C-259C0527A7F1}" destId="{10A1C529-8F91-4C8A-88EC-9C31692C1E40}" srcOrd="11" destOrd="0" presId="urn:microsoft.com/office/officeart/2005/8/layout/list1"/>
    <dgm:cxn modelId="{12E6939C-D941-4228-9050-920A2500390A}" type="presParOf" srcId="{B93C7268-A371-4845-B53C-259C0527A7F1}" destId="{FE37EEA6-5EF2-4B66-9EFB-FAE439D784BF}" srcOrd="12" destOrd="0" presId="urn:microsoft.com/office/officeart/2005/8/layout/list1"/>
    <dgm:cxn modelId="{65F3A5FE-5617-4191-AC3A-5BE332808A1B}" type="presParOf" srcId="{FE37EEA6-5EF2-4B66-9EFB-FAE439D784BF}" destId="{F4B1F7D7-A285-4D93-A5FC-408E3249AAD6}" srcOrd="0" destOrd="0" presId="urn:microsoft.com/office/officeart/2005/8/layout/list1"/>
    <dgm:cxn modelId="{F029BE47-8684-4095-9357-EFADB27C053E}" type="presParOf" srcId="{FE37EEA6-5EF2-4B66-9EFB-FAE439D784BF}" destId="{45BB7FF7-30B0-4231-8312-35CAF65530AC}" srcOrd="1" destOrd="0" presId="urn:microsoft.com/office/officeart/2005/8/layout/list1"/>
    <dgm:cxn modelId="{AB391A55-3766-4EA3-B2F1-F235C0CCD554}" type="presParOf" srcId="{B93C7268-A371-4845-B53C-259C0527A7F1}" destId="{0567E69B-FD0F-41A6-8A52-0F2AA2BB93FF}" srcOrd="13" destOrd="0" presId="urn:microsoft.com/office/officeart/2005/8/layout/list1"/>
    <dgm:cxn modelId="{C8F0ED38-6A45-4E0D-A4CD-62940F316136}" type="presParOf" srcId="{B93C7268-A371-4845-B53C-259C0527A7F1}" destId="{C8D341B6-17E2-47CC-BE3F-4394D87B6C3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17A23-503D-45CF-A59A-969FD0F54085}" type="doc">
      <dgm:prSet loTypeId="urn:microsoft.com/office/officeart/2005/8/layout/hList1" loCatId="list" qsTypeId="urn:microsoft.com/office/officeart/2005/8/quickstyle/simple1" qsCatId="simple" csTypeId="urn:microsoft.com/office/officeart/2005/8/colors/accent2_3" csCatId="accent2" phldr="1"/>
      <dgm:spPr/>
      <dgm:t>
        <a:bodyPr/>
        <a:lstStyle/>
        <a:p>
          <a:endParaRPr lang="en-US"/>
        </a:p>
      </dgm:t>
    </dgm:pt>
    <dgm:pt modelId="{1025115C-A4C9-4C42-8A45-38A8AF484B30}">
      <dgm:prSet phldrT="[Text]" phldr="0"/>
      <dgm:spPr/>
      <dgm:t>
        <a:bodyPr/>
        <a:lstStyle/>
        <a:p>
          <a:pPr rtl="0"/>
          <a:r>
            <a:rPr lang="en-US" baseline="0"/>
            <a:t>Google Collaboratory</a:t>
          </a:r>
        </a:p>
      </dgm:t>
    </dgm:pt>
    <dgm:pt modelId="{C46D40FC-2668-4A87-A677-1E653095B43C}" type="parTrans" cxnId="{7D15273D-A2FF-482D-B890-02C90F90E3C1}">
      <dgm:prSet/>
      <dgm:spPr/>
      <dgm:t>
        <a:bodyPr/>
        <a:lstStyle/>
        <a:p>
          <a:endParaRPr lang="en-US"/>
        </a:p>
      </dgm:t>
    </dgm:pt>
    <dgm:pt modelId="{F5E9326D-8BEF-4EB8-9117-94ED67438D67}" type="sibTrans" cxnId="{7D15273D-A2FF-482D-B890-02C90F90E3C1}">
      <dgm:prSet/>
      <dgm:spPr/>
      <dgm:t>
        <a:bodyPr/>
        <a:lstStyle/>
        <a:p>
          <a:endParaRPr lang="en-US"/>
        </a:p>
      </dgm:t>
    </dgm:pt>
    <dgm:pt modelId="{743B58F3-ED7C-423A-97B1-D935ED166271}">
      <dgm:prSet phldrT="[Text]" phldr="0"/>
      <dgm:spPr/>
      <dgm:t>
        <a:bodyPr/>
        <a:lstStyle/>
        <a:p>
          <a:pPr rtl="0"/>
          <a:r>
            <a:rPr lang="en-US" b="0">
              <a:latin typeface="Calibri"/>
              <a:cs typeface="Calibri"/>
            </a:rPr>
            <a:t>Data Storage</a:t>
          </a:r>
        </a:p>
      </dgm:t>
    </dgm:pt>
    <dgm:pt modelId="{ADB6A842-59F9-429B-8237-3BCEFFCD1B07}" type="parTrans" cxnId="{91D440F7-D1F5-4FDA-A19E-3EAE054D9F7E}">
      <dgm:prSet/>
      <dgm:spPr/>
      <dgm:t>
        <a:bodyPr/>
        <a:lstStyle/>
        <a:p>
          <a:endParaRPr lang="en-US"/>
        </a:p>
      </dgm:t>
    </dgm:pt>
    <dgm:pt modelId="{48E88B53-6FED-4C29-B48C-93A0AB1DC600}" type="sibTrans" cxnId="{91D440F7-D1F5-4FDA-A19E-3EAE054D9F7E}">
      <dgm:prSet/>
      <dgm:spPr/>
      <dgm:t>
        <a:bodyPr/>
        <a:lstStyle/>
        <a:p>
          <a:endParaRPr lang="en-US"/>
        </a:p>
      </dgm:t>
    </dgm:pt>
    <dgm:pt modelId="{5668FC3F-3856-49DB-9DB1-46CB5D250326}">
      <dgm:prSet phldrT="[Text]" phldr="0"/>
      <dgm:spPr/>
      <dgm:t>
        <a:bodyPr/>
        <a:lstStyle/>
        <a:p>
          <a:pPr rtl="0"/>
          <a:r>
            <a:rPr lang="en-US" baseline="0">
              <a:latin typeface="Calibri"/>
              <a:cs typeface="Calibri"/>
            </a:rPr>
            <a:t>Google Drive</a:t>
          </a:r>
        </a:p>
      </dgm:t>
    </dgm:pt>
    <dgm:pt modelId="{B6B8A84B-6912-4FBE-B014-626C44172598}" type="parTrans" cxnId="{191A986A-8A6F-4ABF-BEA4-56E3BA1CF04D}">
      <dgm:prSet/>
      <dgm:spPr/>
      <dgm:t>
        <a:bodyPr/>
        <a:lstStyle/>
        <a:p>
          <a:endParaRPr lang="en-US"/>
        </a:p>
      </dgm:t>
    </dgm:pt>
    <dgm:pt modelId="{710B47DB-3755-4116-B0E9-2AEFCA323270}" type="sibTrans" cxnId="{191A986A-8A6F-4ABF-BEA4-56E3BA1CF04D}">
      <dgm:prSet/>
      <dgm:spPr/>
      <dgm:t>
        <a:bodyPr/>
        <a:lstStyle/>
        <a:p>
          <a:endParaRPr lang="en-US"/>
        </a:p>
      </dgm:t>
    </dgm:pt>
    <dgm:pt modelId="{E2B35D8B-B5FA-4AD5-9A7A-9505673D812A}">
      <dgm:prSet phldr="0"/>
      <dgm:spPr/>
      <dgm:t>
        <a:bodyPr/>
        <a:lstStyle/>
        <a:p>
          <a:pPr algn="l" rtl="0">
            <a:lnSpc>
              <a:spcPct val="90000"/>
            </a:lnSpc>
          </a:pPr>
          <a:r>
            <a:rPr lang="en-US" b="0"/>
            <a:t>Cloud Platform</a:t>
          </a:r>
        </a:p>
      </dgm:t>
    </dgm:pt>
    <dgm:pt modelId="{CF59DEFA-C39F-466F-A37E-4C9A3015711B}" type="parTrans" cxnId="{72B3FA56-4854-4B1A-9491-F18E1A7C9557}">
      <dgm:prSet/>
      <dgm:spPr/>
      <dgm:t>
        <a:bodyPr/>
        <a:lstStyle/>
        <a:p>
          <a:endParaRPr lang="en-US"/>
        </a:p>
      </dgm:t>
    </dgm:pt>
    <dgm:pt modelId="{9B37D060-9429-41B0-8A8D-56F6E164AF42}" type="sibTrans" cxnId="{72B3FA56-4854-4B1A-9491-F18E1A7C9557}">
      <dgm:prSet/>
      <dgm:spPr/>
      <dgm:t>
        <a:bodyPr/>
        <a:lstStyle/>
        <a:p>
          <a:endParaRPr lang="en-US"/>
        </a:p>
      </dgm:t>
    </dgm:pt>
    <dgm:pt modelId="{73E41383-CE88-4FBD-BFAC-F4374D326496}" type="pres">
      <dgm:prSet presAssocID="{45A17A23-503D-45CF-A59A-969FD0F54085}" presName="Name0" presStyleCnt="0">
        <dgm:presLayoutVars>
          <dgm:dir/>
          <dgm:animLvl val="lvl"/>
          <dgm:resizeHandles val="exact"/>
        </dgm:presLayoutVars>
      </dgm:prSet>
      <dgm:spPr/>
    </dgm:pt>
    <dgm:pt modelId="{9555F72D-6F9A-4CD6-9E9B-9F5264CD4949}" type="pres">
      <dgm:prSet presAssocID="{E2B35D8B-B5FA-4AD5-9A7A-9505673D812A}" presName="composite" presStyleCnt="0"/>
      <dgm:spPr/>
    </dgm:pt>
    <dgm:pt modelId="{033EF064-2B32-42B0-BD7B-B2D161EFE984}" type="pres">
      <dgm:prSet presAssocID="{E2B35D8B-B5FA-4AD5-9A7A-9505673D812A}" presName="parTx" presStyleLbl="alignNode1" presStyleIdx="0" presStyleCnt="2">
        <dgm:presLayoutVars>
          <dgm:chMax val="0"/>
          <dgm:chPref val="0"/>
          <dgm:bulletEnabled val="1"/>
        </dgm:presLayoutVars>
      </dgm:prSet>
      <dgm:spPr/>
    </dgm:pt>
    <dgm:pt modelId="{F2D275D6-1BD5-4EA7-9F21-6764C64CD156}" type="pres">
      <dgm:prSet presAssocID="{E2B35D8B-B5FA-4AD5-9A7A-9505673D812A}" presName="desTx" presStyleLbl="alignAccFollowNode1" presStyleIdx="0" presStyleCnt="2">
        <dgm:presLayoutVars>
          <dgm:bulletEnabled val="1"/>
        </dgm:presLayoutVars>
      </dgm:prSet>
      <dgm:spPr/>
    </dgm:pt>
    <dgm:pt modelId="{4E6D70FD-5B87-4993-83F7-CA3DA02D3BD1}" type="pres">
      <dgm:prSet presAssocID="{9B37D060-9429-41B0-8A8D-56F6E164AF42}" presName="space" presStyleCnt="0"/>
      <dgm:spPr/>
    </dgm:pt>
    <dgm:pt modelId="{36F30D58-37F9-41AD-BF91-55013E73B65B}" type="pres">
      <dgm:prSet presAssocID="{743B58F3-ED7C-423A-97B1-D935ED166271}" presName="composite" presStyleCnt="0"/>
      <dgm:spPr/>
    </dgm:pt>
    <dgm:pt modelId="{82836FDB-9D2B-4DC4-9F95-FA0648949082}" type="pres">
      <dgm:prSet presAssocID="{743B58F3-ED7C-423A-97B1-D935ED166271}" presName="parTx" presStyleLbl="alignNode1" presStyleIdx="1" presStyleCnt="2">
        <dgm:presLayoutVars>
          <dgm:chMax val="0"/>
          <dgm:chPref val="0"/>
          <dgm:bulletEnabled val="1"/>
        </dgm:presLayoutVars>
      </dgm:prSet>
      <dgm:spPr/>
    </dgm:pt>
    <dgm:pt modelId="{5C338225-5272-403C-B9F1-1C54A27D26A5}" type="pres">
      <dgm:prSet presAssocID="{743B58F3-ED7C-423A-97B1-D935ED166271}" presName="desTx" presStyleLbl="alignAccFollowNode1" presStyleIdx="1" presStyleCnt="2">
        <dgm:presLayoutVars>
          <dgm:bulletEnabled val="1"/>
        </dgm:presLayoutVars>
      </dgm:prSet>
      <dgm:spPr/>
    </dgm:pt>
  </dgm:ptLst>
  <dgm:cxnLst>
    <dgm:cxn modelId="{909ABD02-FAB5-40B6-9BA6-D4A0C40EA685}" type="presOf" srcId="{743B58F3-ED7C-423A-97B1-D935ED166271}" destId="{82836FDB-9D2B-4DC4-9F95-FA0648949082}" srcOrd="0" destOrd="0" presId="urn:microsoft.com/office/officeart/2005/8/layout/hList1"/>
    <dgm:cxn modelId="{981EB430-ED2F-4578-ABA4-12B4E9E9702E}" type="presOf" srcId="{1025115C-A4C9-4C42-8A45-38A8AF484B30}" destId="{F2D275D6-1BD5-4EA7-9F21-6764C64CD156}" srcOrd="0" destOrd="0" presId="urn:microsoft.com/office/officeart/2005/8/layout/hList1"/>
    <dgm:cxn modelId="{7D15273D-A2FF-482D-B890-02C90F90E3C1}" srcId="{E2B35D8B-B5FA-4AD5-9A7A-9505673D812A}" destId="{1025115C-A4C9-4C42-8A45-38A8AF484B30}" srcOrd="0" destOrd="0" parTransId="{C46D40FC-2668-4A87-A677-1E653095B43C}" sibTransId="{F5E9326D-8BEF-4EB8-9117-94ED67438D67}"/>
    <dgm:cxn modelId="{FCC9C243-2F1C-47AF-9BB1-8D0578CE2C15}" type="presOf" srcId="{E2B35D8B-B5FA-4AD5-9A7A-9505673D812A}" destId="{033EF064-2B32-42B0-BD7B-B2D161EFE984}" srcOrd="0" destOrd="0" presId="urn:microsoft.com/office/officeart/2005/8/layout/hList1"/>
    <dgm:cxn modelId="{191A986A-8A6F-4ABF-BEA4-56E3BA1CF04D}" srcId="{743B58F3-ED7C-423A-97B1-D935ED166271}" destId="{5668FC3F-3856-49DB-9DB1-46CB5D250326}" srcOrd="0" destOrd="0" parTransId="{B6B8A84B-6912-4FBE-B014-626C44172598}" sibTransId="{710B47DB-3755-4116-B0E9-2AEFCA323270}"/>
    <dgm:cxn modelId="{72B3FA56-4854-4B1A-9491-F18E1A7C9557}" srcId="{45A17A23-503D-45CF-A59A-969FD0F54085}" destId="{E2B35D8B-B5FA-4AD5-9A7A-9505673D812A}" srcOrd="0" destOrd="0" parTransId="{CF59DEFA-C39F-466F-A37E-4C9A3015711B}" sibTransId="{9B37D060-9429-41B0-8A8D-56F6E164AF42}"/>
    <dgm:cxn modelId="{E2B7F47D-ABCB-4A2A-931C-40F9B4FFCE97}" type="presOf" srcId="{45A17A23-503D-45CF-A59A-969FD0F54085}" destId="{73E41383-CE88-4FBD-BFAC-F4374D326496}" srcOrd="0" destOrd="0" presId="urn:microsoft.com/office/officeart/2005/8/layout/hList1"/>
    <dgm:cxn modelId="{F69D448F-ABED-4A7B-87C9-F8B4247CD7C1}" type="presOf" srcId="{5668FC3F-3856-49DB-9DB1-46CB5D250326}" destId="{5C338225-5272-403C-B9F1-1C54A27D26A5}" srcOrd="0" destOrd="0" presId="urn:microsoft.com/office/officeart/2005/8/layout/hList1"/>
    <dgm:cxn modelId="{91D440F7-D1F5-4FDA-A19E-3EAE054D9F7E}" srcId="{45A17A23-503D-45CF-A59A-969FD0F54085}" destId="{743B58F3-ED7C-423A-97B1-D935ED166271}" srcOrd="1" destOrd="0" parTransId="{ADB6A842-59F9-429B-8237-3BCEFFCD1B07}" sibTransId="{48E88B53-6FED-4C29-B48C-93A0AB1DC600}"/>
    <dgm:cxn modelId="{B8FBC205-6C2D-4A50-B832-050591E97849}" type="presParOf" srcId="{73E41383-CE88-4FBD-BFAC-F4374D326496}" destId="{9555F72D-6F9A-4CD6-9E9B-9F5264CD4949}" srcOrd="0" destOrd="0" presId="urn:microsoft.com/office/officeart/2005/8/layout/hList1"/>
    <dgm:cxn modelId="{B85CFA43-0F71-47A5-948E-AE8F2F8A977E}" type="presParOf" srcId="{9555F72D-6F9A-4CD6-9E9B-9F5264CD4949}" destId="{033EF064-2B32-42B0-BD7B-B2D161EFE984}" srcOrd="0" destOrd="0" presId="urn:microsoft.com/office/officeart/2005/8/layout/hList1"/>
    <dgm:cxn modelId="{CF9A713E-06B7-4237-A3B4-9393DD2C2932}" type="presParOf" srcId="{9555F72D-6F9A-4CD6-9E9B-9F5264CD4949}" destId="{F2D275D6-1BD5-4EA7-9F21-6764C64CD156}" srcOrd="1" destOrd="0" presId="urn:microsoft.com/office/officeart/2005/8/layout/hList1"/>
    <dgm:cxn modelId="{CDF234EA-A905-40E6-AF9B-F6E6D41C0A7A}" type="presParOf" srcId="{73E41383-CE88-4FBD-BFAC-F4374D326496}" destId="{4E6D70FD-5B87-4993-83F7-CA3DA02D3BD1}" srcOrd="1" destOrd="0" presId="urn:microsoft.com/office/officeart/2005/8/layout/hList1"/>
    <dgm:cxn modelId="{5F0DA315-88C4-4BBE-ABFD-8460E934C4E7}" type="presParOf" srcId="{73E41383-CE88-4FBD-BFAC-F4374D326496}" destId="{36F30D58-37F9-41AD-BF91-55013E73B65B}" srcOrd="2" destOrd="0" presId="urn:microsoft.com/office/officeart/2005/8/layout/hList1"/>
    <dgm:cxn modelId="{E37DF055-A1DF-4F24-A57D-2E4057CE3E25}" type="presParOf" srcId="{36F30D58-37F9-41AD-BF91-55013E73B65B}" destId="{82836FDB-9D2B-4DC4-9F95-FA0648949082}" srcOrd="0" destOrd="0" presId="urn:microsoft.com/office/officeart/2005/8/layout/hList1"/>
    <dgm:cxn modelId="{02935EB1-E294-4E6F-A2FB-C87A41174AF6}" type="presParOf" srcId="{36F30D58-37F9-41AD-BF91-55013E73B65B}" destId="{5C338225-5272-403C-B9F1-1C54A27D26A5}"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FCE71-EFEA-484E-B84B-9AA76B822E50}">
      <dsp:nvSpPr>
        <dsp:cNvPr id="0" name=""/>
        <dsp:cNvSpPr/>
      </dsp:nvSpPr>
      <dsp:spPr>
        <a:xfrm>
          <a:off x="0" y="261855"/>
          <a:ext cx="6986016" cy="992250"/>
        </a:xfrm>
        <a:prstGeom prst="rect">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2192" tIns="312420" rIns="542192" bIns="128016"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a:latin typeface="Calibri Light" panose="020F0302020204030204"/>
            </a:rPr>
            <a:t>MCA</a:t>
          </a:r>
          <a:endParaRPr lang="en-US" sz="1800" kern="1200"/>
        </a:p>
        <a:p>
          <a:pPr marL="171450" lvl="1" indent="-171450" algn="l" defTabSz="800100">
            <a:lnSpc>
              <a:spcPct val="90000"/>
            </a:lnSpc>
            <a:spcBef>
              <a:spcPct val="0"/>
            </a:spcBef>
            <a:spcAft>
              <a:spcPct val="15000"/>
            </a:spcAft>
            <a:buFont typeface="Arial" panose="020B0604020202020204" pitchFamily="34" charset="0"/>
            <a:buChar char="•"/>
          </a:pPr>
          <a:r>
            <a:rPr lang="en-US" sz="1800" kern="1200">
              <a:latin typeface="Calibri Light" panose="020F0302020204030204"/>
            </a:rPr>
            <a:t>PCA</a:t>
          </a:r>
          <a:endParaRPr lang="en-US" sz="1800" kern="1200"/>
        </a:p>
      </dsp:txBody>
      <dsp:txXfrm>
        <a:off x="0" y="261855"/>
        <a:ext cx="6986016" cy="992250"/>
      </dsp:txXfrm>
    </dsp:sp>
    <dsp:sp modelId="{D2E78E5E-0364-4EEE-884B-4B360331EED9}">
      <dsp:nvSpPr>
        <dsp:cNvPr id="0" name=""/>
        <dsp:cNvSpPr/>
      </dsp:nvSpPr>
      <dsp:spPr>
        <a:xfrm>
          <a:off x="349300" y="40455"/>
          <a:ext cx="4890211" cy="44280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838" tIns="0" rIns="184838" bIns="0" numCol="1" spcCol="1270" anchor="ctr" anchorCtr="0">
          <a:noAutofit/>
        </a:bodyPr>
        <a:lstStyle/>
        <a:p>
          <a:pPr marL="0" lvl="0" indent="0" algn="l" defTabSz="889000" rtl="0">
            <a:lnSpc>
              <a:spcPct val="90000"/>
            </a:lnSpc>
            <a:spcBef>
              <a:spcPct val="0"/>
            </a:spcBef>
            <a:spcAft>
              <a:spcPct val="35000"/>
            </a:spcAft>
            <a:buNone/>
          </a:pPr>
          <a:r>
            <a:rPr lang="en-US" sz="2000" b="1" kern="1200">
              <a:latin typeface="Calibri Light" panose="020F0302020204030204"/>
            </a:rPr>
            <a:t>Dimensional Reduction</a:t>
          </a:r>
          <a:endParaRPr lang="en-US" sz="2000" b="1" kern="1200"/>
        </a:p>
      </dsp:txBody>
      <dsp:txXfrm>
        <a:off x="370916" y="62071"/>
        <a:ext cx="4846979" cy="399568"/>
      </dsp:txXfrm>
    </dsp:sp>
    <dsp:sp modelId="{33669557-FB03-426B-A03D-068E415322E4}">
      <dsp:nvSpPr>
        <dsp:cNvPr id="0" name=""/>
        <dsp:cNvSpPr/>
      </dsp:nvSpPr>
      <dsp:spPr>
        <a:xfrm>
          <a:off x="0" y="1556505"/>
          <a:ext cx="6986016" cy="1299375"/>
        </a:xfrm>
        <a:prstGeom prst="rect">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2192" tIns="312420" rIns="542192" bIns="128016" numCol="1" spcCol="1270" anchor="t" anchorCtr="0">
          <a:noAutofit/>
        </a:bodyPr>
        <a:lstStyle/>
        <a:p>
          <a:pPr marL="171450" lvl="1" indent="-171450" algn="l" defTabSz="800100" rtl="0">
            <a:lnSpc>
              <a:spcPct val="90000"/>
            </a:lnSpc>
            <a:spcBef>
              <a:spcPct val="0"/>
            </a:spcBef>
            <a:spcAft>
              <a:spcPct val="15000"/>
            </a:spcAft>
            <a:buFont typeface="Arial" panose="020B0604020202020204" pitchFamily="34" charset="0"/>
            <a:buChar char="•"/>
          </a:pPr>
          <a:r>
            <a:rPr lang="en-US" sz="1800" kern="1200">
              <a:latin typeface="Calibri Light" panose="020F0302020204030204"/>
            </a:rPr>
            <a:t>Logistic Regression </a:t>
          </a:r>
          <a:endParaRPr lang="en-US" sz="1800" kern="1200"/>
        </a:p>
        <a:p>
          <a:pPr marL="171450" lvl="1" indent="-171450" algn="l" defTabSz="800100" rtl="0">
            <a:lnSpc>
              <a:spcPct val="90000"/>
            </a:lnSpc>
            <a:spcBef>
              <a:spcPct val="0"/>
            </a:spcBef>
            <a:spcAft>
              <a:spcPct val="15000"/>
            </a:spcAft>
            <a:buFont typeface="Arial" panose="020B0604020202020204" pitchFamily="34" charset="0"/>
            <a:buChar char="•"/>
          </a:pPr>
          <a:r>
            <a:rPr lang="en-US" sz="1800" kern="1200"/>
            <a:t>SGD Classifier</a:t>
          </a:r>
        </a:p>
        <a:p>
          <a:pPr marL="171450" lvl="1" indent="-171450" algn="l" defTabSz="800100" rtl="0">
            <a:lnSpc>
              <a:spcPct val="90000"/>
            </a:lnSpc>
            <a:spcBef>
              <a:spcPct val="0"/>
            </a:spcBef>
            <a:spcAft>
              <a:spcPct val="15000"/>
            </a:spcAft>
            <a:buFont typeface="Arial" panose="020B0604020202020204" pitchFamily="34" charset="0"/>
            <a:buChar char="•"/>
          </a:pPr>
          <a:r>
            <a:rPr lang="en-US" sz="1800" kern="1200"/>
            <a:t>Support Vector Classification</a:t>
          </a:r>
        </a:p>
      </dsp:txBody>
      <dsp:txXfrm>
        <a:off x="0" y="1556505"/>
        <a:ext cx="6986016" cy="1299375"/>
      </dsp:txXfrm>
    </dsp:sp>
    <dsp:sp modelId="{9E5ACD30-090B-4E5D-8315-ECC889B323A6}">
      <dsp:nvSpPr>
        <dsp:cNvPr id="0" name=""/>
        <dsp:cNvSpPr/>
      </dsp:nvSpPr>
      <dsp:spPr>
        <a:xfrm>
          <a:off x="349300" y="1335105"/>
          <a:ext cx="4890211" cy="44280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838" tIns="0" rIns="184838" bIns="0" numCol="1" spcCol="1270" anchor="ctr" anchorCtr="0">
          <a:noAutofit/>
        </a:bodyPr>
        <a:lstStyle/>
        <a:p>
          <a:pPr marL="0" lvl="0" indent="0" algn="l" defTabSz="889000" rtl="0">
            <a:lnSpc>
              <a:spcPct val="90000"/>
            </a:lnSpc>
            <a:spcBef>
              <a:spcPct val="0"/>
            </a:spcBef>
            <a:spcAft>
              <a:spcPct val="35000"/>
            </a:spcAft>
            <a:buNone/>
          </a:pPr>
          <a:r>
            <a:rPr lang="en-US" sz="2000" kern="1200"/>
            <a:t>Traditional Supervised ML model</a:t>
          </a:r>
        </a:p>
      </dsp:txBody>
      <dsp:txXfrm>
        <a:off x="370916" y="1356721"/>
        <a:ext cx="4846979" cy="399568"/>
      </dsp:txXfrm>
    </dsp:sp>
    <dsp:sp modelId="{026A9B6B-866A-44B2-B2FC-494542986655}">
      <dsp:nvSpPr>
        <dsp:cNvPr id="0" name=""/>
        <dsp:cNvSpPr/>
      </dsp:nvSpPr>
      <dsp:spPr>
        <a:xfrm>
          <a:off x="0" y="3158280"/>
          <a:ext cx="6986016" cy="696937"/>
        </a:xfrm>
        <a:prstGeom prst="rect">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2192" tIns="312420" rIns="542192"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a:latin typeface="Calibri Light" panose="020F0302020204030204"/>
            </a:rPr>
            <a:t>K-Modes (Clustering)</a:t>
          </a:r>
        </a:p>
      </dsp:txBody>
      <dsp:txXfrm>
        <a:off x="0" y="3158280"/>
        <a:ext cx="6986016" cy="696937"/>
      </dsp:txXfrm>
    </dsp:sp>
    <dsp:sp modelId="{E2EE9D92-65FA-4CC5-8469-1631C1BA509B}">
      <dsp:nvSpPr>
        <dsp:cNvPr id="0" name=""/>
        <dsp:cNvSpPr/>
      </dsp:nvSpPr>
      <dsp:spPr>
        <a:xfrm>
          <a:off x="349300" y="2936880"/>
          <a:ext cx="4890211" cy="44280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838" tIns="0" rIns="184838" bIns="0" numCol="1" spcCol="1270" anchor="ctr" anchorCtr="0">
          <a:noAutofit/>
        </a:bodyPr>
        <a:lstStyle/>
        <a:p>
          <a:pPr marL="0" lvl="0" indent="0" algn="l" defTabSz="889000" rtl="0">
            <a:lnSpc>
              <a:spcPct val="90000"/>
            </a:lnSpc>
            <a:spcBef>
              <a:spcPct val="0"/>
            </a:spcBef>
            <a:spcAft>
              <a:spcPct val="35000"/>
            </a:spcAft>
            <a:buNone/>
          </a:pPr>
          <a:r>
            <a:rPr lang="en-US" sz="2000" kern="1200">
              <a:latin typeface="Calibri Light" panose="020F0302020204030204"/>
            </a:rPr>
            <a:t>Traditional Unsupervised Learning</a:t>
          </a:r>
          <a:endParaRPr lang="en-US" sz="2000" kern="1200"/>
        </a:p>
      </dsp:txBody>
      <dsp:txXfrm>
        <a:off x="370916" y="2958496"/>
        <a:ext cx="4846979" cy="399568"/>
      </dsp:txXfrm>
    </dsp:sp>
    <dsp:sp modelId="{C8D341B6-17E2-47CC-BE3F-4394D87B6C37}">
      <dsp:nvSpPr>
        <dsp:cNvPr id="0" name=""/>
        <dsp:cNvSpPr/>
      </dsp:nvSpPr>
      <dsp:spPr>
        <a:xfrm>
          <a:off x="0" y="4157617"/>
          <a:ext cx="6986016" cy="696937"/>
        </a:xfrm>
        <a:prstGeom prst="rect">
          <a:avLst/>
        </a:prstGeom>
        <a:solidFill>
          <a:schemeClr val="lt1">
            <a:alpha val="90000"/>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42192" tIns="312420" rIns="542192" bIns="128016" numCol="1" spcCol="1270" anchor="t" anchorCtr="0">
          <a:noAutofit/>
        </a:bodyPr>
        <a:lstStyle/>
        <a:p>
          <a:pPr marL="171450" lvl="1" indent="-171450" algn="l" defTabSz="800100" rtl="0">
            <a:lnSpc>
              <a:spcPct val="90000"/>
            </a:lnSpc>
            <a:spcBef>
              <a:spcPct val="0"/>
            </a:spcBef>
            <a:spcAft>
              <a:spcPct val="15000"/>
            </a:spcAft>
            <a:buChar char="•"/>
          </a:pPr>
          <a:r>
            <a:rPr lang="en-US" sz="1800" kern="1200">
              <a:latin typeface="Calibri Light" panose="020F0302020204030204"/>
            </a:rPr>
            <a:t>Neural Network</a:t>
          </a:r>
        </a:p>
      </dsp:txBody>
      <dsp:txXfrm>
        <a:off x="0" y="4157617"/>
        <a:ext cx="6986016" cy="696937"/>
      </dsp:txXfrm>
    </dsp:sp>
    <dsp:sp modelId="{45BB7FF7-30B0-4231-8312-35CAF65530AC}">
      <dsp:nvSpPr>
        <dsp:cNvPr id="0" name=""/>
        <dsp:cNvSpPr/>
      </dsp:nvSpPr>
      <dsp:spPr>
        <a:xfrm>
          <a:off x="349300" y="3936217"/>
          <a:ext cx="4890211" cy="44280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838" tIns="0" rIns="184838" bIns="0" numCol="1" spcCol="1270" anchor="ctr" anchorCtr="0">
          <a:noAutofit/>
        </a:bodyPr>
        <a:lstStyle/>
        <a:p>
          <a:pPr marL="0" lvl="0" indent="0" algn="l" defTabSz="889000" rtl="0">
            <a:lnSpc>
              <a:spcPct val="90000"/>
            </a:lnSpc>
            <a:spcBef>
              <a:spcPct val="0"/>
            </a:spcBef>
            <a:spcAft>
              <a:spcPct val="35000"/>
            </a:spcAft>
            <a:buNone/>
          </a:pPr>
          <a:r>
            <a:rPr lang="en-US" sz="2000" kern="1200">
              <a:latin typeface="Calibri Light" panose="020F0302020204030204"/>
            </a:rPr>
            <a:t>Deep Learning</a:t>
          </a:r>
        </a:p>
      </dsp:txBody>
      <dsp:txXfrm>
        <a:off x="370916" y="3957833"/>
        <a:ext cx="4846979"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3EF064-2B32-42B0-BD7B-B2D161EFE984}">
      <dsp:nvSpPr>
        <dsp:cNvPr id="0" name=""/>
        <dsp:cNvSpPr/>
      </dsp:nvSpPr>
      <dsp:spPr>
        <a:xfrm>
          <a:off x="17" y="1084128"/>
          <a:ext cx="1719315" cy="518400"/>
        </a:xfrm>
        <a:prstGeom prst="rect">
          <a:avLst/>
        </a:prstGeom>
        <a:solidFill>
          <a:schemeClr val="accent2">
            <a:shade val="8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rtl="0">
            <a:lnSpc>
              <a:spcPct val="90000"/>
            </a:lnSpc>
            <a:spcBef>
              <a:spcPct val="0"/>
            </a:spcBef>
            <a:spcAft>
              <a:spcPct val="35000"/>
            </a:spcAft>
            <a:buNone/>
          </a:pPr>
          <a:r>
            <a:rPr lang="en-US" sz="1800" b="0" kern="1200"/>
            <a:t>Cloud Platform</a:t>
          </a:r>
        </a:p>
      </dsp:txBody>
      <dsp:txXfrm>
        <a:off x="17" y="1084128"/>
        <a:ext cx="1719315" cy="518400"/>
      </dsp:txXfrm>
    </dsp:sp>
    <dsp:sp modelId="{F2D275D6-1BD5-4EA7-9F21-6764C64CD156}">
      <dsp:nvSpPr>
        <dsp:cNvPr id="0" name=""/>
        <dsp:cNvSpPr/>
      </dsp:nvSpPr>
      <dsp:spPr>
        <a:xfrm>
          <a:off x="17" y="1602528"/>
          <a:ext cx="1719315" cy="79056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a:t>Google Collaboratory</a:t>
          </a:r>
        </a:p>
      </dsp:txBody>
      <dsp:txXfrm>
        <a:off x="17" y="1602528"/>
        <a:ext cx="1719315" cy="790560"/>
      </dsp:txXfrm>
    </dsp:sp>
    <dsp:sp modelId="{82836FDB-9D2B-4DC4-9F95-FA0648949082}">
      <dsp:nvSpPr>
        <dsp:cNvPr id="0" name=""/>
        <dsp:cNvSpPr/>
      </dsp:nvSpPr>
      <dsp:spPr>
        <a:xfrm>
          <a:off x="1960038" y="1084128"/>
          <a:ext cx="1719315" cy="518400"/>
        </a:xfrm>
        <a:prstGeom prst="rect">
          <a:avLst/>
        </a:prstGeom>
        <a:solidFill>
          <a:schemeClr val="accent2">
            <a:shade val="80000"/>
            <a:hueOff val="-481415"/>
            <a:satOff val="10166"/>
            <a:lumOff val="27081"/>
            <a:alphaOff val="0"/>
          </a:schemeClr>
        </a:solidFill>
        <a:ln w="12700" cap="flat" cmpd="sng" algn="ctr">
          <a:solidFill>
            <a:schemeClr val="accent2">
              <a:shade val="80000"/>
              <a:hueOff val="-481415"/>
              <a:satOff val="10166"/>
              <a:lumOff val="270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rtl="0">
            <a:lnSpc>
              <a:spcPct val="90000"/>
            </a:lnSpc>
            <a:spcBef>
              <a:spcPct val="0"/>
            </a:spcBef>
            <a:spcAft>
              <a:spcPct val="35000"/>
            </a:spcAft>
            <a:buNone/>
          </a:pPr>
          <a:r>
            <a:rPr lang="en-US" sz="1800" b="0" kern="1200">
              <a:latin typeface="Calibri"/>
              <a:cs typeface="Calibri"/>
            </a:rPr>
            <a:t>Data Storage</a:t>
          </a:r>
        </a:p>
      </dsp:txBody>
      <dsp:txXfrm>
        <a:off x="1960038" y="1084128"/>
        <a:ext cx="1719315" cy="518400"/>
      </dsp:txXfrm>
    </dsp:sp>
    <dsp:sp modelId="{5C338225-5272-403C-B9F1-1C54A27D26A5}">
      <dsp:nvSpPr>
        <dsp:cNvPr id="0" name=""/>
        <dsp:cNvSpPr/>
      </dsp:nvSpPr>
      <dsp:spPr>
        <a:xfrm>
          <a:off x="1960038" y="1602528"/>
          <a:ext cx="1719315" cy="79056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a:latin typeface="Calibri"/>
              <a:cs typeface="Calibri"/>
            </a:rPr>
            <a:t>Google Drive</a:t>
          </a:r>
        </a:p>
      </dsp:txBody>
      <dsp:txXfrm>
        <a:off x="1960038" y="1602528"/>
        <a:ext cx="1719315" cy="7905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5T12:37:07.5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5530 7784 0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5T04:35:49.7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3331 2920 0 0 0,'0'0'0'0'0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5T22:52:46.1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2323 9964 16383 0 0,'0'1'0'0'0,"2"0"0"0"0,3 1 0 0 0,5-1 0 0 0,7 1 0 0 0,10-2 0 0 0,7 1 0 0 0,5-1 0 0 0,2 0 0 0 0,2 0 0 0 0,2 0 0 0 0,-1 0 0 0 0,3 0 0 0 0,3 0 0 0 0,1 0 0 0 0,-5 0 0 0 0,0 0 0 0 0,-1 0 0 0 0,-2 0 0 0 0,-2 0 0 0 0,-1 0 0 0 0,-2 0 0 0 0,1 0 0 0 0,1 0 0 0 0,-1 0 0 0 0,2 0 0 0 0,0 0 0 0 0,1 0 0 0 0,1 0 0 0 0,4 0 0 0 0,-2-1 0 0 0,4-1 0 0 0,-2 0 0 0 0,1-2 0 0 0,0 1 0 0 0,-4 0 0 0 0,0-1 0 0 0,-6 0 0 0 0,-2 2 0 0 0,-4 0 0 0 0,-4 1 0 0 0,-5 0 0 0 0,-3 1 0 0 0,-3 0 0 0 0,-3 0 0 0 0,-3 0 0 0 0,-5-1 0 0 0,-3-3 0 0 0,-15-6 0 0 0,-5-3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4T23:00:48.9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5225 7591 16383 0 0,'1'0'0'0'0,"3"0"0"0"0,9 0 0 0 0,13 0 0 0 0,13 0 0 0 0,13 0 0 0 0,0 0 0 0 0,2 0 0 0 0,-4 0 0 0 0,0 0 0 0 0,-3 0 0 0 0,0 0 0 0 0,-2 0 0 0 0,-2 0 0 0 0,1 0 0 0 0,-2 0 0 0 0,-1 0 0 0 0,-6 0 0 0 0,-1 0 0 0 0,-4 0 0 0 0,-2 0 0 0 0,0 0 0 0 0,-1 0 0 0 0,0 0 0 0 0,0 0 0 0 0,-1 0 0 0 0,3 0 0 0 0,-3 0 0 0 0,1 0 0 0 0,-2 0 0 0 0,1 0 0 0 0,-3 0 0 0 0,0 0 0 0 0,-2 0 0 0 0,-1 0 0 0 0,-1 0 0 0 0,-2 0 0 0 0,-1 0 0 0 0,0 0 0 0 0,1 0 0 0 0,-1 0 0 0 0,-1 0 0 0 0,0 0 0 0 0,0 0 0 0 0,-1 0 0 0 0,-2 0 0 0 0,0 0 0 0 0,-2 0 0 0 0,0 0 0 0 0,0 0 0 0 0,1 0 0 0 0,-1 0 0 0 0,1 0 0 0 0,1 0 0 0 0,0 0 0 0 0,-2 0 0 0 0,0 0 0 0 0,-2 0 0 0 0,-1 0 0 0 0,0 0 0 0 0,-2 0 0 0 0,1 0 0 0 0,0 0 0 0 0,-2 0 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9T21:46:37.8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5225 7591 16383 0 0,'1'0'0'0'0,"3"0"0"0"0,9 0 0 0 0,13 0 0 0 0,13 0 0 0 0,13 0 0 0 0,0 0 0 0 0,2 0 0 0 0,-4 0 0 0 0,0 0 0 0 0,-3 0 0 0 0,0 0 0 0 0,-2 0 0 0 0,-2 0 0 0 0,1 0 0 0 0,-2 0 0 0 0,-1 0 0 0 0,-6 0 0 0 0,-1 0 0 0 0,-4 0 0 0 0,-2 0 0 0 0,0 0 0 0 0,-1 0 0 0 0,0 0 0 0 0,0 0 0 0 0,-1 0 0 0 0,3 0 0 0 0,-3 0 0 0 0,1 0 0 0 0,-2 0 0 0 0,1 0 0 0 0,-3 0 0 0 0,0 0 0 0 0,-2 0 0 0 0,-1 0 0 0 0,-1 0 0 0 0,-2 0 0 0 0,-1 0 0 0 0,0 0 0 0 0,1 0 0 0 0,-1 0 0 0 0,-1 0 0 0 0,0 0 0 0 0,0 0 0 0 0,-1 0 0 0 0,-2 0 0 0 0,0 0 0 0 0,-2 0 0 0 0,0 0 0 0 0,0 0 0 0 0,1 0 0 0 0,-1 0 0 0 0,1 0 0 0 0,1 0 0 0 0,0 0 0 0 0,-2 0 0 0 0,0 0 0 0 0,-2 0 0 0 0,-1 0 0 0 0,0 0 0 0 0,-2 0 0 0 0,1 0 0 0 0,0 0 0 0 0,-2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5T12:37:07.53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3331 2920 0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9T21:47:26.6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5225 7591 16383 0 0,'1'0'0'0'0,"3"0"0"0"0,9 0 0 0 0,13 0 0 0 0,13 0 0 0 0,13 0 0 0 0,0 0 0 0 0,2 0 0 0 0,-4 0 0 0 0,0 0 0 0 0,-3 0 0 0 0,0 0 0 0 0,-2 0 0 0 0,-2 0 0 0 0,1 0 0 0 0,-2 0 0 0 0,-1 0 0 0 0,-6 0 0 0 0,-1 0 0 0 0,-4 0 0 0 0,-2 0 0 0 0,0 0 0 0 0,-1 0 0 0 0,0 0 0 0 0,0 0 0 0 0,-1 0 0 0 0,3 0 0 0 0,-3 0 0 0 0,1 0 0 0 0,-2 0 0 0 0,1 0 0 0 0,-3 0 0 0 0,0 0 0 0 0,-2 0 0 0 0,-1 0 0 0 0,-1 0 0 0 0,-2 0 0 0 0,-1 0 0 0 0,0 0 0 0 0,1 0 0 0 0,-1 0 0 0 0,-1 0 0 0 0,0 0 0 0 0,0 0 0 0 0,-1 0 0 0 0,-2 0 0 0 0,0 0 0 0 0,-2 0 0 0 0,0 0 0 0 0,0 0 0 0 0,1 0 0 0 0,-1 0 0 0 0,1 0 0 0 0,1 0 0 0 0,0 0 0 0 0,-2 0 0 0 0,0 0 0 0 0,-2 0 0 0 0,-1 0 0 0 0,0 0 0 0 0,-2 0 0 0 0,1 0 0 0 0,0 0 0 0 0,-2 0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5T04:35:49.7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3331 2920 0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5T12:37:08.4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2347 10656 16383 0 0,'1'0'0'0'0,"3"0"0"0"0,4 0 0 0 0,5 0 0 0 0,7 0 0 0 0,4 0 0 0 0,2 0 0 0 0,0 0 0 0 0,2 0 0 0 0,1 0 0 0 0,0 0 0 0 0,0 0 0 0 0,-1 0 0 0 0,0 0 0 0 0,-2 0 0 0 0,-1 0 0 0 0,0 2 0 0 0,2 0 0 0 0,-3-1 0 0 0,2 2 0 0 0,1 0 0 0 0,-1 0 0 0 0,0-2 0 0 0,-1 1 0 0 0,0-2 0 0 0,1 2 0 0 0,0 0 0 0 0,0 0 0 0 0,-1-1 0 0 0,1 0 0 0 0,0-1 0 0 0,1 1 0 0 0,2 1 0 0 0,3-1 0 0 0,2 1 0 0 0,1 0 0 0 0,0-1 0 0 0,1-1 0 0 0,0 1 0 0 0,0-1 0 0 0,0 0 0 0 0,-1 0 0 0 0,1 0 0 0 0,1 0 0 0 0,0 0 0 0 0,3 0 0 0 0,0 0 0 0 0,0 0 0 0 0,-2 0 0 0 0,-2 0 0 0 0,0 0 0 0 0,-2 0 0 0 0,-1 0 0 0 0,-1 0 0 0 0,-2 0 0 0 0,-1 0 0 0 0,-3 0 0 0 0,-1 0 0 0 0,-3 0 0 0 0,0 0 0 0 0,-1 0 0 0 0,-2 0 0 0 0,-1 0 0 0 0,-3 0 0 0 0,-3 0 0 0 0,-2 0 0 0 0,-3 0 0 0 0,-1 0 0 0 0,-3 0 0 0 0,-2 0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5T12:37:08.4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7541 12024 16383 0 0,'2'0'0'0'0,"7"0"0"0"0,6 0 0 0 0,6 0 0 0 0,10 0 0 0 0,9 0 0 0 0,7 0 0 0 0,1 0 0 0 0,0 0 0 0 0,-2 0 0 0 0,0 0 0 0 0,-3 0 0 0 0,2 0 0 0 0,1 0 0 0 0,1 0 0 0 0,2 0 0 0 0,0 0 0 0 0,0 0 0 0 0,-1 0 0 0 0,-1 0 0 0 0,-2 0 0 0 0,2 0 0 0 0,0 0 0 0 0,-5 0 0 0 0,-4 0 0 0 0,-5 0 0 0 0,-3 0 0 0 0,-3 0 0 0 0,-2 0 0 0 0,-1 0 0 0 0,3 0 0 0 0,3 0 0 0 0,-2 0 0 0 0,0 0 0 0 0,0 0 0 0 0,-3 0 0 0 0,-2 0 0 0 0,-4 0 0 0 0,-4 0 0 0 0,-1 0 0 0 0,-3 0 0 0 0,-3 0 0 0 0,-1 0 0 0 0,-2 0 0 0 0,0 0 0 0 0,0 0 0 0 0,-1 0 0 0 0,0 0 0 0 0,1 0 0 0 0,-1 0 0 0 0,0 0 0 0 0,0 0 0 0 0,0 0 0 0 0,0 0 0 0 0,-1 0 0 0 0,1 0 0 0 0,0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5-25T12:37:08.4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3735 11804 16383 0 0,'1'1'0'0'0,"-1"0"0"0"0,-5 1 0 0 0,-9 0 0 0 0,-10-1 0 0 0,-8 0 0 0 0,-4-1 0 0 0,-7 0 0 0 0,-7 0 0 0 0,-4 0 0 0 0,-4 0 0 0 0,1 0 0 0 0,-1 0 0 0 0,6 0 0 0 0,5 2 0 0 0,6 1 0 0 0,2 0 0 0 0,2 1 0 0 0,2 0 0 0 0,4 1 0 0 0,-1-2 0 0 0,-1 1 0 0 0,2-1 0 0 0,-1 1 0 0 0,-2 0 0 0 0,-1 1 0 0 0,-1-1 0 0 0,1 0 0 0 0,0 1 0 0 0,0 1 0 0 0,-2 0 0 0 0,1 0 0 0 0,1-1 0 0 0,0 0 0 0 0,3 0 0 0 0,3 0 0 0 0,2-2 0 0 0,1 2 0 0 0,0 0 0 0 0,-1-1 0 0 0,2-1 0 0 0,3 1 0 0 0,0-1 0 0 0,2-1 0 0 0,1 1 0 0 0,0 0 0 0 0,1-1 0 0 0,1 0 0 0 0,1-1 0 0 0,0 2 0 0 0,2-1 0 0 0,1-1 0 0 0,3 1 0 0 0,1 0 0 0 0,1 0 0 0 0,2 0 0 0 0,1-1 0 0 0,2 0 0 0 0,0 1 0 0 0,2 0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EE003B-9FEF-0845-B8CD-D1C178DD4CFA}" type="datetimeFigureOut">
              <a:rPr lang="en-US" smtClean="0"/>
              <a:t>5/31/2022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090F-06A3-B242-A982-41CBE2784D52}" type="slidenum">
              <a:rPr lang="en-US" smtClean="0"/>
              <a:t>‹#›</a:t>
            </a:fld>
            <a:endParaRPr lang="en-US"/>
          </a:p>
        </p:txBody>
      </p:sp>
    </p:spTree>
    <p:extLst>
      <p:ext uri="{BB962C8B-B14F-4D97-AF65-F5344CB8AC3E}">
        <p14:creationId xmlns:p14="http://schemas.microsoft.com/office/powerpoint/2010/main" val="1492734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yifanj</a:t>
            </a:r>
          </a:p>
        </p:txBody>
      </p:sp>
      <p:sp>
        <p:nvSpPr>
          <p:cNvPr id="4" name="Slide Number Placeholder 3"/>
          <p:cNvSpPr>
            <a:spLocks noGrp="1"/>
          </p:cNvSpPr>
          <p:nvPr>
            <p:ph type="sldNum" sz="quarter" idx="5"/>
          </p:nvPr>
        </p:nvSpPr>
        <p:spPr/>
        <p:txBody>
          <a:bodyPr/>
          <a:lstStyle/>
          <a:p>
            <a:fld id="{69D2090F-06A3-B242-A982-41CBE2784D52}" type="slidenum">
              <a:rPr lang="en-US" smtClean="0"/>
              <a:t>6</a:t>
            </a:fld>
            <a:endParaRPr lang="en-US"/>
          </a:p>
        </p:txBody>
      </p:sp>
    </p:spTree>
    <p:extLst>
      <p:ext uri="{BB962C8B-B14F-4D97-AF65-F5344CB8AC3E}">
        <p14:creationId xmlns:p14="http://schemas.microsoft.com/office/powerpoint/2010/main" val="2345763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decide which evaluation metric to use on our model, we need to understand the cost difference in a false negative prediction and a false positive prediction. </a:t>
            </a:r>
          </a:p>
        </p:txBody>
      </p:sp>
      <p:sp>
        <p:nvSpPr>
          <p:cNvPr id="4" name="Slide Number Placeholder 3"/>
          <p:cNvSpPr>
            <a:spLocks noGrp="1"/>
          </p:cNvSpPr>
          <p:nvPr>
            <p:ph type="sldNum" sz="quarter" idx="5"/>
          </p:nvPr>
        </p:nvSpPr>
        <p:spPr/>
        <p:txBody>
          <a:bodyPr/>
          <a:lstStyle/>
          <a:p>
            <a:fld id="{69D2090F-06A3-B242-A982-41CBE2784D52}" type="slidenum">
              <a:rPr lang="en-US" smtClean="0"/>
              <a:t>26</a:t>
            </a:fld>
            <a:endParaRPr lang="en-US"/>
          </a:p>
        </p:txBody>
      </p:sp>
    </p:spTree>
    <p:extLst>
      <p:ext uri="{BB962C8B-B14F-4D97-AF65-F5344CB8AC3E}">
        <p14:creationId xmlns:p14="http://schemas.microsoft.com/office/powerpoint/2010/main" val="711591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568BC4-F008-404D-8E9F-32CE53488B6F}"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1212515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568BC4-F008-404D-8E9F-32CE53488B6F}"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37328121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568BC4-F008-404D-8E9F-32CE53488B6F}"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93759719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568BC4-F008-404D-8E9F-32CE53488B6F}"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192396684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568BC4-F008-404D-8E9F-32CE53488B6F}" type="datetimeFigureOut">
              <a:rPr lang="en-US" smtClean="0"/>
              <a:t>5/31/2022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144950784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568BC4-F008-404D-8E9F-32CE53488B6F}"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8238257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568BC4-F008-404D-8E9F-32CE53488B6F}" type="datetimeFigureOut">
              <a:rPr lang="en-US" smtClean="0"/>
              <a:t>5/31/2022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121202232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568BC4-F008-404D-8E9F-32CE53488B6F}" type="datetimeFigureOut">
              <a:rPr lang="en-US" smtClean="0"/>
              <a:t>5/31/2022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157677405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568BC4-F008-404D-8E9F-32CE53488B6F}" type="datetimeFigureOut">
              <a:rPr lang="en-US" smtClean="0"/>
              <a:t>5/31/2022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89340563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568BC4-F008-404D-8E9F-32CE53488B6F}"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26281400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568BC4-F008-404D-8E9F-32CE53488B6F}" type="datetimeFigureOut">
              <a:rPr lang="en-US" smtClean="0"/>
              <a:t>5/31/2022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1E8AAA-AED5-0345-B6D3-70AF16E9A44A}" type="slidenum">
              <a:rPr lang="en-US" smtClean="0"/>
              <a:t>‹#›</a:t>
            </a:fld>
            <a:endParaRPr lang="en-US"/>
          </a:p>
        </p:txBody>
      </p:sp>
    </p:spTree>
    <p:extLst>
      <p:ext uri="{BB962C8B-B14F-4D97-AF65-F5344CB8AC3E}">
        <p14:creationId xmlns:p14="http://schemas.microsoft.com/office/powerpoint/2010/main" val="18886374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568BC4-F008-404D-8E9F-32CE53488B6F}" type="datetimeFigureOut">
              <a:rPr lang="en-US" smtClean="0"/>
              <a:t>5/31/2022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1E8AAA-AED5-0345-B6D3-70AF16E9A44A}" type="slidenum">
              <a:rPr lang="en-US" smtClean="0"/>
              <a:t>‹#›</a:t>
            </a:fld>
            <a:endParaRPr lang="en-US"/>
          </a:p>
        </p:txBody>
      </p:sp>
    </p:spTree>
    <p:extLst>
      <p:ext uri="{BB962C8B-B14F-4D97-AF65-F5344CB8AC3E}">
        <p14:creationId xmlns:p14="http://schemas.microsoft.com/office/powerpoint/2010/main" val="928783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customXml" Target="../ink/ink7.xml"/><Relationship Id="rId12"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9.xml"/><Relationship Id="rId5" Type="http://schemas.openxmlformats.org/officeDocument/2006/relationships/customXml" Target="../ink/ink6.xml"/><Relationship Id="rId10" Type="http://schemas.openxmlformats.org/officeDocument/2006/relationships/image" Target="../media/image35.png"/><Relationship Id="rId4" Type="http://schemas.openxmlformats.org/officeDocument/2006/relationships/image" Target="../media/image30.jpeg"/><Relationship Id="rId9" Type="http://schemas.openxmlformats.org/officeDocument/2006/relationships/customXml" Target="../ink/ink8.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svg"/><Relationship Id="rId7" Type="http://schemas.openxmlformats.org/officeDocument/2006/relationships/customXml" Target="../ink/ink1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10.xml"/><Relationship Id="rId4" Type="http://schemas.openxmlformats.org/officeDocument/2006/relationships/image" Target="../media/image30.jpe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43.jpe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4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image" Target="../media/image6.svg"/><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svg"/><Relationship Id="rId7"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svg"/><Relationship Id="rId7"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9.png"/><Relationship Id="rId7" Type="http://schemas.openxmlformats.org/officeDocument/2006/relationships/image" Target="../media/image6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52.jpeg"/><Relationship Id="rId4" Type="http://schemas.openxmlformats.org/officeDocument/2006/relationships/image" Target="../media/image70.png"/><Relationship Id="rId9"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ol421.opened.ca/unknowingly-celebrating-a-mushroom-the-influence-of-the-fly-agaric-on-modern-yuletide-celebration/"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oogle.com/search?q=environment%2Bmushroom&amp;tbm=isch&amp;ved=2ahUKEwjetLH23_v3AhUzgHIEHUDKBQQQ2-cCegQIABAA&amp;oq=environment%2Bmushroom&amp;gs_lcp=CgNpbWcQAzIGCAAQHhAIMgYIABAeEAgyBggAEB4QCDoICAAQgAQQsQM6BQgAEIAEOgYIABAeEAVQ7QRYiBtg8BxoAHAAeACAAViIAbMHkgECMTOYAQCgAQGqAQtnd3Mtd2l6LWltZ8ABAQ&amp;sclient=img&amp;ei=T7SOYp7RB7OAytMPwJSXIA&amp;bih=701&amp;biw=1440&amp;rlz=1C5CHFA_enUS895US895#imgrc=ziGwvntEmQ6d1M" TargetMode="External"/><Relationship Id="rId2" Type="http://schemas.openxmlformats.org/officeDocument/2006/relationships/hyperlink" Target="https://www.vecteezy.com/vector-art/6171228-structure-of-a-amanita-mushroom-anatomy-of-the-fungus-vector-illustration-infographic-for-design" TargetMode="External"/><Relationship Id="rId1" Type="http://schemas.openxmlformats.org/officeDocument/2006/relationships/slideLayout" Target="../slideLayouts/slideLayout2.xml"/><Relationship Id="rId6" Type="http://schemas.openxmlformats.org/officeDocument/2006/relationships/hyperlink" Target="https://www.analyticsvidhya.com/blog/2021/06/kmodes-clustering-algorithm-for-categorical-data/" TargetMode="External"/><Relationship Id="rId5" Type="http://schemas.openxmlformats.org/officeDocument/2006/relationships/hyperlink" Target="https://www.atlasobscura.com/articles/blue-mushroom-new-zealand" TargetMode="External"/><Relationship Id="rId4" Type="http://schemas.openxmlformats.org/officeDocument/2006/relationships/hyperlink" Target="https://stackoverflow.com/questions/48521740/using-mca-package-in-pyth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hyperlink" Target="https://www.kaggle.com/datasets/uciml/mushroom-classification" TargetMode="Externa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8.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jpeg"/><Relationship Id="rId5" Type="http://schemas.openxmlformats.org/officeDocument/2006/relationships/image" Target="../media/image19.png"/><Relationship Id="rId15" Type="http://schemas.openxmlformats.org/officeDocument/2006/relationships/image" Target="../media/image17.png"/><Relationship Id="rId10" Type="http://schemas.openxmlformats.org/officeDocument/2006/relationships/image" Target="../media/image24.png"/><Relationship Id="rId4" Type="http://schemas.openxmlformats.org/officeDocument/2006/relationships/image" Target="../media/image6.svg"/><Relationship Id="rId9" Type="http://schemas.openxmlformats.org/officeDocument/2006/relationships/image" Target="../media/image23.png"/><Relationship Id="rId1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1.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2.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image" Target="../media/image30.jpeg"/><Relationship Id="rId2"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3.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5" descr="Free Images : nature, flower, gift, autumn, botany ...">
            <a:extLst>
              <a:ext uri="{FF2B5EF4-FFF2-40B4-BE49-F238E27FC236}">
                <a16:creationId xmlns:a16="http://schemas.microsoft.com/office/drawing/2014/main" id="{68D26C9D-9A00-D1C6-7C75-E5E7CEA7B6E8}"/>
              </a:ext>
            </a:extLst>
          </p:cNvPr>
          <p:cNvPicPr>
            <a:picLocks noChangeAspect="1"/>
          </p:cNvPicPr>
          <p:nvPr/>
        </p:nvPicPr>
        <p:blipFill rotWithShape="1">
          <a:blip r:embed="rId2">
            <a:alphaModFix amt="50000"/>
          </a:blip>
          <a:srcRect t="15730"/>
          <a:stretch/>
        </p:blipFill>
        <p:spPr>
          <a:xfrm>
            <a:off x="20" y="10"/>
            <a:ext cx="12191980" cy="6857990"/>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cs typeface="Calibri Light"/>
              </a:rPr>
              <a:t>Mushroom Poisonousness Detection</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sz="2000">
                <a:solidFill>
                  <a:srgbClr val="FFFFFF"/>
                </a:solidFill>
                <a:ea typeface="+mn-lt"/>
                <a:cs typeface="+mn-lt"/>
              </a:rPr>
              <a:t>MSCA 31009-2 Machine</a:t>
            </a:r>
            <a:r>
              <a:rPr lang="en-US" sz="2000">
                <a:solidFill>
                  <a:srgbClr val="FFFFFF"/>
                </a:solidFill>
                <a:cs typeface="Calibri"/>
              </a:rPr>
              <a:t> Learning &amp; Predictive Analysis (</a:t>
            </a:r>
            <a:r>
              <a:rPr lang="en-US" sz="2000">
                <a:solidFill>
                  <a:srgbClr val="FFFFFF"/>
                </a:solidFill>
                <a:ea typeface="+mn-lt"/>
                <a:cs typeface="+mn-lt"/>
              </a:rPr>
              <a:t>Spring 2022</a:t>
            </a:r>
            <a:r>
              <a:rPr lang="en-US" sz="2000">
                <a:solidFill>
                  <a:srgbClr val="FFFFFF"/>
                </a:solidFill>
                <a:cs typeface="Calibri"/>
              </a:rPr>
              <a:t>)</a:t>
            </a:r>
            <a:endParaRPr lang="en-US" sz="2000"/>
          </a:p>
          <a:p>
            <a:r>
              <a:rPr lang="en-US" sz="2000">
                <a:solidFill>
                  <a:srgbClr val="FFFFFF"/>
                </a:solidFill>
                <a:cs typeface="Calibri"/>
              </a:rPr>
              <a:t>Team 7: Yifan Jiang, Chang Gao, Amy Zhang, Jason Lee</a:t>
            </a:r>
          </a:p>
        </p:txBody>
      </p:sp>
      <p:cxnSp>
        <p:nvCxnSpPr>
          <p:cNvPr id="8" name="Straight Arrow Connector 7">
            <a:extLst>
              <a:ext uri="{FF2B5EF4-FFF2-40B4-BE49-F238E27FC236}">
                <a16:creationId xmlns:a16="http://schemas.microsoft.com/office/drawing/2014/main" id="{E3895A59-BFFE-C18C-6972-F3EED14C96A4}"/>
              </a:ext>
            </a:extLst>
          </p:cNvPr>
          <p:cNvCxnSpPr/>
          <p:nvPr/>
        </p:nvCxnSpPr>
        <p:spPr>
          <a:xfrm>
            <a:off x="2296695" y="4001169"/>
            <a:ext cx="7472946" cy="2673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5719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58E095C-A1B9-4296-BBDD-C8C321735077}"/>
              </a:ext>
            </a:extLst>
          </p:cNvPr>
          <p:cNvGrpSpPr/>
          <p:nvPr/>
        </p:nvGrpSpPr>
        <p:grpSpPr>
          <a:xfrm>
            <a:off x="246994" y="703141"/>
            <a:ext cx="4152507" cy="772998"/>
            <a:chOff x="246994" y="703141"/>
            <a:chExt cx="4152507" cy="772998"/>
          </a:xfrm>
        </p:grpSpPr>
        <p:sp>
          <p:nvSpPr>
            <p:cNvPr id="16" name="TextBox 15">
              <a:extLst>
                <a:ext uri="{FF2B5EF4-FFF2-40B4-BE49-F238E27FC236}">
                  <a16:creationId xmlns:a16="http://schemas.microsoft.com/office/drawing/2014/main" id="{DAD46F99-62B1-410B-A3CA-9C892775E83D}"/>
                </a:ext>
              </a:extLst>
            </p:cNvPr>
            <p:cNvSpPr txBox="1"/>
            <p:nvPr/>
          </p:nvSpPr>
          <p:spPr>
            <a:xfrm>
              <a:off x="1027848" y="781863"/>
              <a:ext cx="3371653"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3400">
                  <a:latin typeface="+mj-lt"/>
                  <a:ea typeface="+mj-ea"/>
                  <a:cs typeface="+mj-cs"/>
                </a:rPr>
                <a:t>Stack</a:t>
              </a:r>
              <a:r>
                <a:rPr lang="en-US" sz="3400">
                  <a:latin typeface="+mj-lt"/>
                  <a:ea typeface="+mj-ea"/>
                  <a:cs typeface="+mj-cs"/>
                </a:rPr>
                <a:t> Features</a:t>
              </a:r>
            </a:p>
          </p:txBody>
        </p:sp>
        <p:pic>
          <p:nvPicPr>
            <p:cNvPr id="17" name="Graphic 16" descr="Mushroom with solid fill">
              <a:extLst>
                <a:ext uri="{FF2B5EF4-FFF2-40B4-BE49-F238E27FC236}">
                  <a16:creationId xmlns:a16="http://schemas.microsoft.com/office/drawing/2014/main" id="{317FC905-6066-4D7B-913D-BFD2A03759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994" y="703141"/>
              <a:ext cx="780854" cy="772998"/>
            </a:xfrm>
            <a:prstGeom prst="rect">
              <a:avLst/>
            </a:prstGeom>
          </p:spPr>
        </p:pic>
      </p:grpSp>
      <p:grpSp>
        <p:nvGrpSpPr>
          <p:cNvPr id="7" name="Group 6">
            <a:extLst>
              <a:ext uri="{FF2B5EF4-FFF2-40B4-BE49-F238E27FC236}">
                <a16:creationId xmlns:a16="http://schemas.microsoft.com/office/drawing/2014/main" id="{A2C92E03-B3A8-D21B-5879-4A475A33C435}"/>
              </a:ext>
            </a:extLst>
          </p:cNvPr>
          <p:cNvGrpSpPr/>
          <p:nvPr/>
        </p:nvGrpSpPr>
        <p:grpSpPr>
          <a:xfrm>
            <a:off x="438345" y="1981983"/>
            <a:ext cx="3276151" cy="4108516"/>
            <a:chOff x="108407" y="1039304"/>
            <a:chExt cx="3778913" cy="4493443"/>
          </a:xfrm>
        </p:grpSpPr>
        <p:pic>
          <p:nvPicPr>
            <p:cNvPr id="5" name="Picture 5" descr="Diagram&#10;&#10;Description automatically generated">
              <a:extLst>
                <a:ext uri="{FF2B5EF4-FFF2-40B4-BE49-F238E27FC236}">
                  <a16:creationId xmlns:a16="http://schemas.microsoft.com/office/drawing/2014/main" id="{5B4B754B-FA1E-0A2F-AE1C-5B0CED864FAC}"/>
                </a:ext>
              </a:extLst>
            </p:cNvPr>
            <p:cNvPicPr>
              <a:picLocks noChangeAspect="1"/>
            </p:cNvPicPr>
            <p:nvPr/>
          </p:nvPicPr>
          <p:blipFill>
            <a:blip r:embed="rId4"/>
            <a:stretch>
              <a:fillRect/>
            </a:stretch>
          </p:blipFill>
          <p:spPr>
            <a:xfrm>
              <a:off x="241551" y="1341833"/>
              <a:ext cx="3645769" cy="3996094"/>
            </a:xfrm>
            <a:prstGeom prst="rect">
              <a:avLst/>
            </a:prstGeom>
          </p:spPr>
        </p:pic>
        <p:sp>
          <p:nvSpPr>
            <p:cNvPr id="6" name="Rectangle: Rounded Corners 5">
              <a:extLst>
                <a:ext uri="{FF2B5EF4-FFF2-40B4-BE49-F238E27FC236}">
                  <a16:creationId xmlns:a16="http://schemas.microsoft.com/office/drawing/2014/main" id="{8DF62F27-F502-63FE-BC13-84F9FC3CB9ED}"/>
                </a:ext>
              </a:extLst>
            </p:cNvPr>
            <p:cNvSpPr/>
            <p:nvPr/>
          </p:nvSpPr>
          <p:spPr>
            <a:xfrm>
              <a:off x="108407" y="1039304"/>
              <a:ext cx="3778575" cy="449344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5A54290F-61C8-3DCF-6DCA-D8C1BF47A4DE}"/>
                  </a:ext>
                </a:extLst>
              </p14:cNvPr>
              <p14:cNvContentPartPr/>
              <p14:nvPr/>
            </p14:nvContentPartPr>
            <p14:xfrm>
              <a:off x="1338190" y="1181604"/>
              <a:ext cx="9525" cy="9525"/>
            </p14:xfrm>
          </p:contentPart>
        </mc:Choice>
        <mc:Fallback>
          <p:pic>
            <p:nvPicPr>
              <p:cNvPr id="8" name="Ink 7">
                <a:extLst>
                  <a:ext uri="{FF2B5EF4-FFF2-40B4-BE49-F238E27FC236}">
                    <a16:creationId xmlns:a16="http://schemas.microsoft.com/office/drawing/2014/main" id="{5A54290F-61C8-3DCF-6DCA-D8C1BF47A4DE}"/>
                  </a:ext>
                </a:extLst>
              </p:cNvPr>
              <p:cNvPicPr/>
              <p:nvPr/>
            </p:nvPicPr>
            <p:blipFill>
              <a:blip r:embed="rId6"/>
              <a:stretch>
                <a:fillRect/>
              </a:stretch>
            </p:blipFill>
            <p:spPr>
              <a:xfrm>
                <a:off x="-90560" y="-1675896"/>
                <a:ext cx="2857500" cy="571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B5DD3C68-D402-C07A-C662-EB2F14BDCC80}"/>
                  </a:ext>
                </a:extLst>
              </p14:cNvPr>
              <p14:cNvContentPartPr/>
              <p14:nvPr/>
            </p14:nvContentPartPr>
            <p14:xfrm>
              <a:off x="689299" y="4557387"/>
              <a:ext cx="647700" cy="9525"/>
            </p14:xfrm>
          </p:contentPart>
        </mc:Choice>
        <mc:Fallback>
          <p:pic>
            <p:nvPicPr>
              <p:cNvPr id="4" name="Ink 3">
                <a:extLst>
                  <a:ext uri="{FF2B5EF4-FFF2-40B4-BE49-F238E27FC236}">
                    <a16:creationId xmlns:a16="http://schemas.microsoft.com/office/drawing/2014/main" id="{B5DD3C68-D402-C07A-C662-EB2F14BDCC80}"/>
                  </a:ext>
                </a:extLst>
              </p:cNvPr>
              <p:cNvPicPr/>
              <p:nvPr/>
            </p:nvPicPr>
            <p:blipFill>
              <a:blip r:embed="rId8"/>
              <a:stretch>
                <a:fillRect/>
              </a:stretch>
            </p:blipFill>
            <p:spPr>
              <a:xfrm>
                <a:off x="635533" y="4478012"/>
                <a:ext cx="754873" cy="16801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C43159FE-1B12-C553-1363-BD0A7410924A}"/>
                  </a:ext>
                </a:extLst>
              </p14:cNvPr>
              <p14:cNvContentPartPr/>
              <p14:nvPr/>
            </p14:nvContentPartPr>
            <p14:xfrm>
              <a:off x="2955996" y="5154684"/>
              <a:ext cx="523875" cy="9525"/>
            </p14:xfrm>
          </p:contentPart>
        </mc:Choice>
        <mc:Fallback>
          <p:pic>
            <p:nvPicPr>
              <p:cNvPr id="9" name="Ink 8">
                <a:extLst>
                  <a:ext uri="{FF2B5EF4-FFF2-40B4-BE49-F238E27FC236}">
                    <a16:creationId xmlns:a16="http://schemas.microsoft.com/office/drawing/2014/main" id="{C43159FE-1B12-C553-1363-BD0A7410924A}"/>
                  </a:ext>
                </a:extLst>
              </p:cNvPr>
              <p:cNvPicPr/>
              <p:nvPr/>
            </p:nvPicPr>
            <p:blipFill>
              <a:blip r:embed="rId10"/>
              <a:stretch>
                <a:fillRect/>
              </a:stretch>
            </p:blipFill>
            <p:spPr>
              <a:xfrm>
                <a:off x="2902062" y="2297184"/>
                <a:ext cx="631383" cy="5715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5400F1BF-7B7C-7FB3-F89D-3C9F7EEA14D7}"/>
                  </a:ext>
                </a:extLst>
              </p14:cNvPr>
              <p14:cNvContentPartPr/>
              <p14:nvPr/>
            </p14:nvContentPartPr>
            <p14:xfrm>
              <a:off x="585405" y="5058532"/>
              <a:ext cx="581025" cy="57150"/>
            </p14:xfrm>
          </p:contentPart>
        </mc:Choice>
        <mc:Fallback>
          <p:pic>
            <p:nvPicPr>
              <p:cNvPr id="10" name="Ink 9">
                <a:extLst>
                  <a:ext uri="{FF2B5EF4-FFF2-40B4-BE49-F238E27FC236}">
                    <a16:creationId xmlns:a16="http://schemas.microsoft.com/office/drawing/2014/main" id="{5400F1BF-7B7C-7FB3-F89D-3C9F7EEA14D7}"/>
                  </a:ext>
                </a:extLst>
              </p:cNvPr>
              <p:cNvPicPr/>
              <p:nvPr/>
            </p:nvPicPr>
            <p:blipFill>
              <a:blip r:embed="rId12"/>
              <a:stretch>
                <a:fillRect/>
              </a:stretch>
            </p:blipFill>
            <p:spPr>
              <a:xfrm>
                <a:off x="531871" y="4953989"/>
                <a:ext cx="687737" cy="265887"/>
              </a:xfrm>
              <a:prstGeom prst="rect">
                <a:avLst/>
              </a:prstGeom>
            </p:spPr>
          </p:pic>
        </mc:Fallback>
      </mc:AlternateContent>
      <p:pic>
        <p:nvPicPr>
          <p:cNvPr id="2" name="Picture 2" descr="Chart, waterfall chart&#10;&#10;Description automatically generated">
            <a:extLst>
              <a:ext uri="{FF2B5EF4-FFF2-40B4-BE49-F238E27FC236}">
                <a16:creationId xmlns:a16="http://schemas.microsoft.com/office/drawing/2014/main" id="{3437FAC6-F6E3-955B-7F97-E3813109D031}"/>
              </a:ext>
            </a:extLst>
          </p:cNvPr>
          <p:cNvPicPr>
            <a:picLocks noChangeAspect="1"/>
          </p:cNvPicPr>
          <p:nvPr/>
        </p:nvPicPr>
        <p:blipFill>
          <a:blip r:embed="rId13"/>
          <a:stretch>
            <a:fillRect/>
          </a:stretch>
        </p:blipFill>
        <p:spPr>
          <a:xfrm>
            <a:off x="3754583" y="46428"/>
            <a:ext cx="8435108" cy="6759369"/>
          </a:xfrm>
          <a:prstGeom prst="rect">
            <a:avLst/>
          </a:prstGeom>
        </p:spPr>
      </p:pic>
      <p:sp>
        <p:nvSpPr>
          <p:cNvPr id="3" name="Slide Number Placeholder 2">
            <a:extLst>
              <a:ext uri="{FF2B5EF4-FFF2-40B4-BE49-F238E27FC236}">
                <a16:creationId xmlns:a16="http://schemas.microsoft.com/office/drawing/2014/main" id="{BEEDC1E8-E9E9-E062-2309-18024C64BA4C}"/>
              </a:ext>
            </a:extLst>
          </p:cNvPr>
          <p:cNvSpPr>
            <a:spLocks noGrp="1"/>
          </p:cNvSpPr>
          <p:nvPr>
            <p:ph type="sldNum" sz="quarter" idx="12"/>
          </p:nvPr>
        </p:nvSpPr>
        <p:spPr/>
        <p:txBody>
          <a:bodyPr/>
          <a:lstStyle/>
          <a:p>
            <a:fld id="{101E8AAA-AED5-0345-B6D3-70AF16E9A44A}" type="slidenum">
              <a:rPr lang="en-US" smtClean="0"/>
              <a:t>10</a:t>
            </a:fld>
            <a:endParaRPr lang="en-US"/>
          </a:p>
        </p:txBody>
      </p:sp>
    </p:spTree>
    <p:extLst>
      <p:ext uri="{BB962C8B-B14F-4D97-AF65-F5344CB8AC3E}">
        <p14:creationId xmlns:p14="http://schemas.microsoft.com/office/powerpoint/2010/main" val="2575635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37CCEB4-C641-42AE-844C-E4A21700EA2F}"/>
              </a:ext>
            </a:extLst>
          </p:cNvPr>
          <p:cNvGrpSpPr/>
          <p:nvPr/>
        </p:nvGrpSpPr>
        <p:grpSpPr>
          <a:xfrm>
            <a:off x="246994" y="520253"/>
            <a:ext cx="4151618" cy="1138773"/>
            <a:chOff x="246994" y="520253"/>
            <a:chExt cx="4151618" cy="1138773"/>
          </a:xfrm>
        </p:grpSpPr>
        <p:sp>
          <p:nvSpPr>
            <p:cNvPr id="16" name="TextBox 15">
              <a:extLst>
                <a:ext uri="{FF2B5EF4-FFF2-40B4-BE49-F238E27FC236}">
                  <a16:creationId xmlns:a16="http://schemas.microsoft.com/office/drawing/2014/main" id="{875EE4DE-BC29-4D49-9D16-FD94A07034C3}"/>
                </a:ext>
              </a:extLst>
            </p:cNvPr>
            <p:cNvSpPr txBox="1"/>
            <p:nvPr/>
          </p:nvSpPr>
          <p:spPr>
            <a:xfrm>
              <a:off x="1026959" y="520253"/>
              <a:ext cx="3371653"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mj-lt"/>
                  <a:ea typeface="+mj-ea"/>
                  <a:cs typeface="+mj-cs"/>
                </a:rPr>
                <a:t>Bruises, Odor</a:t>
              </a:r>
            </a:p>
            <a:p>
              <a:r>
                <a:rPr lang="en-US" sz="3400">
                  <a:latin typeface="+mj-lt"/>
                  <a:ea typeface="+mj-ea"/>
                  <a:cs typeface="+mj-cs"/>
                </a:rPr>
                <a:t> &amp; Spore Color </a:t>
              </a:r>
            </a:p>
          </p:txBody>
        </p:sp>
        <p:pic>
          <p:nvPicPr>
            <p:cNvPr id="17" name="Graphic 16" descr="Mushroom with solid fill">
              <a:extLst>
                <a:ext uri="{FF2B5EF4-FFF2-40B4-BE49-F238E27FC236}">
                  <a16:creationId xmlns:a16="http://schemas.microsoft.com/office/drawing/2014/main" id="{8EAF42D7-6F5B-4B62-A42F-160B59709D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994" y="703141"/>
              <a:ext cx="780854" cy="772998"/>
            </a:xfrm>
            <a:prstGeom prst="rect">
              <a:avLst/>
            </a:prstGeom>
          </p:spPr>
        </p:pic>
      </p:grpSp>
      <p:grpSp>
        <p:nvGrpSpPr>
          <p:cNvPr id="7" name="Group 6">
            <a:extLst>
              <a:ext uri="{FF2B5EF4-FFF2-40B4-BE49-F238E27FC236}">
                <a16:creationId xmlns:a16="http://schemas.microsoft.com/office/drawing/2014/main" id="{A2C92E03-B3A8-D21B-5879-4A475A33C435}"/>
              </a:ext>
            </a:extLst>
          </p:cNvPr>
          <p:cNvGrpSpPr/>
          <p:nvPr/>
        </p:nvGrpSpPr>
        <p:grpSpPr>
          <a:xfrm>
            <a:off x="438345" y="1981983"/>
            <a:ext cx="3276151" cy="4108516"/>
            <a:chOff x="108407" y="1039304"/>
            <a:chExt cx="3778913" cy="4493443"/>
          </a:xfrm>
        </p:grpSpPr>
        <p:pic>
          <p:nvPicPr>
            <p:cNvPr id="5" name="Picture 5" descr="Diagram&#10;&#10;Description automatically generated">
              <a:extLst>
                <a:ext uri="{FF2B5EF4-FFF2-40B4-BE49-F238E27FC236}">
                  <a16:creationId xmlns:a16="http://schemas.microsoft.com/office/drawing/2014/main" id="{5B4B754B-FA1E-0A2F-AE1C-5B0CED864FAC}"/>
                </a:ext>
              </a:extLst>
            </p:cNvPr>
            <p:cNvPicPr>
              <a:picLocks noChangeAspect="1"/>
            </p:cNvPicPr>
            <p:nvPr/>
          </p:nvPicPr>
          <p:blipFill>
            <a:blip r:embed="rId4"/>
            <a:stretch>
              <a:fillRect/>
            </a:stretch>
          </p:blipFill>
          <p:spPr>
            <a:xfrm>
              <a:off x="241551" y="1341833"/>
              <a:ext cx="3645769" cy="3996094"/>
            </a:xfrm>
            <a:prstGeom prst="rect">
              <a:avLst/>
            </a:prstGeom>
          </p:spPr>
        </p:pic>
        <p:sp>
          <p:nvSpPr>
            <p:cNvPr id="6" name="Rectangle: Rounded Corners 5">
              <a:extLst>
                <a:ext uri="{FF2B5EF4-FFF2-40B4-BE49-F238E27FC236}">
                  <a16:creationId xmlns:a16="http://schemas.microsoft.com/office/drawing/2014/main" id="{8DF62F27-F502-63FE-BC13-84F9FC3CB9ED}"/>
                </a:ext>
              </a:extLst>
            </p:cNvPr>
            <p:cNvSpPr/>
            <p:nvPr/>
          </p:nvSpPr>
          <p:spPr>
            <a:xfrm>
              <a:off x="108407" y="1039304"/>
              <a:ext cx="3778575" cy="449344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5B54BF95-A1F2-9DFD-DDE1-B470770C0920}"/>
              </a:ext>
            </a:extLst>
          </p:cNvPr>
          <p:cNvSpPr txBox="1"/>
          <p:nvPr/>
        </p:nvSpPr>
        <p:spPr>
          <a:xfrm>
            <a:off x="1334842" y="829461"/>
            <a:ext cx="33716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b="1">
              <a:cs typeface="Calibri"/>
            </a:endParaRP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5A54290F-61C8-3DCF-6DCA-D8C1BF47A4DE}"/>
                  </a:ext>
                </a:extLst>
              </p14:cNvPr>
              <p14:cNvContentPartPr/>
              <p14:nvPr/>
            </p14:nvContentPartPr>
            <p14:xfrm>
              <a:off x="1338190" y="1181604"/>
              <a:ext cx="9525" cy="9525"/>
            </p14:xfrm>
          </p:contentPart>
        </mc:Choice>
        <mc:Fallback>
          <p:pic>
            <p:nvPicPr>
              <p:cNvPr id="8" name="Ink 7">
                <a:extLst>
                  <a:ext uri="{FF2B5EF4-FFF2-40B4-BE49-F238E27FC236}">
                    <a16:creationId xmlns:a16="http://schemas.microsoft.com/office/drawing/2014/main" id="{5A54290F-61C8-3DCF-6DCA-D8C1BF47A4DE}"/>
                  </a:ext>
                </a:extLst>
              </p:cNvPr>
              <p:cNvPicPr/>
              <p:nvPr/>
            </p:nvPicPr>
            <p:blipFill>
              <a:blip r:embed="rId6"/>
              <a:stretch>
                <a:fillRect/>
              </a:stretch>
            </p:blipFill>
            <p:spPr>
              <a:xfrm>
                <a:off x="-90560" y="-1675896"/>
                <a:ext cx="2857500" cy="5715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5FF723CC-E0DC-32EC-80B6-FB584832AC87}"/>
                  </a:ext>
                </a:extLst>
              </p14:cNvPr>
              <p14:cNvContentPartPr/>
              <p14:nvPr/>
            </p14:nvContentPartPr>
            <p14:xfrm>
              <a:off x="678656" y="4234293"/>
              <a:ext cx="590550" cy="19050"/>
            </p14:xfrm>
          </p:contentPart>
        </mc:Choice>
        <mc:Fallback>
          <p:pic>
            <p:nvPicPr>
              <p:cNvPr id="3" name="Ink 2">
                <a:extLst>
                  <a:ext uri="{FF2B5EF4-FFF2-40B4-BE49-F238E27FC236}">
                    <a16:creationId xmlns:a16="http://schemas.microsoft.com/office/drawing/2014/main" id="{5FF723CC-E0DC-32EC-80B6-FB584832AC87}"/>
                  </a:ext>
                </a:extLst>
              </p:cNvPr>
              <p:cNvPicPr/>
              <p:nvPr/>
            </p:nvPicPr>
            <p:blipFill>
              <a:blip r:embed="rId8"/>
              <a:stretch>
                <a:fillRect/>
              </a:stretch>
            </p:blipFill>
            <p:spPr>
              <a:xfrm>
                <a:off x="624642" y="4135759"/>
                <a:ext cx="698217" cy="215791"/>
              </a:xfrm>
              <a:prstGeom prst="rect">
                <a:avLst/>
              </a:prstGeom>
            </p:spPr>
          </p:pic>
        </mc:Fallback>
      </mc:AlternateContent>
      <p:pic>
        <p:nvPicPr>
          <p:cNvPr id="10" name="Picture 14" descr="Chart&#10;&#10;Description automatically generated">
            <a:extLst>
              <a:ext uri="{FF2B5EF4-FFF2-40B4-BE49-F238E27FC236}">
                <a16:creationId xmlns:a16="http://schemas.microsoft.com/office/drawing/2014/main" id="{E04BBBB0-A67E-B34D-40EA-25135EFBFFCE}"/>
              </a:ext>
            </a:extLst>
          </p:cNvPr>
          <p:cNvPicPr>
            <a:picLocks noChangeAspect="1"/>
          </p:cNvPicPr>
          <p:nvPr/>
        </p:nvPicPr>
        <p:blipFill>
          <a:blip r:embed="rId9"/>
          <a:stretch>
            <a:fillRect/>
          </a:stretch>
        </p:blipFill>
        <p:spPr>
          <a:xfrm>
            <a:off x="4077856" y="106684"/>
            <a:ext cx="7955971" cy="6638859"/>
          </a:xfrm>
          <a:prstGeom prst="rect">
            <a:avLst/>
          </a:prstGeom>
        </p:spPr>
      </p:pic>
      <p:sp>
        <p:nvSpPr>
          <p:cNvPr id="2" name="Slide Number Placeholder 1">
            <a:extLst>
              <a:ext uri="{FF2B5EF4-FFF2-40B4-BE49-F238E27FC236}">
                <a16:creationId xmlns:a16="http://schemas.microsoft.com/office/drawing/2014/main" id="{6456B406-745E-C274-9E67-AB69AC617966}"/>
              </a:ext>
            </a:extLst>
          </p:cNvPr>
          <p:cNvSpPr>
            <a:spLocks noGrp="1"/>
          </p:cNvSpPr>
          <p:nvPr>
            <p:ph type="sldNum" sz="quarter" idx="12"/>
          </p:nvPr>
        </p:nvSpPr>
        <p:spPr/>
        <p:txBody>
          <a:bodyPr/>
          <a:lstStyle/>
          <a:p>
            <a:fld id="{101E8AAA-AED5-0345-B6D3-70AF16E9A44A}" type="slidenum">
              <a:rPr lang="en-US" smtClean="0"/>
              <a:t>11</a:t>
            </a:fld>
            <a:endParaRPr lang="en-US"/>
          </a:p>
        </p:txBody>
      </p:sp>
    </p:spTree>
    <p:extLst>
      <p:ext uri="{BB962C8B-B14F-4D97-AF65-F5344CB8AC3E}">
        <p14:creationId xmlns:p14="http://schemas.microsoft.com/office/powerpoint/2010/main" val="1550921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imeline&#10;&#10;Description automatically generated">
            <a:extLst>
              <a:ext uri="{FF2B5EF4-FFF2-40B4-BE49-F238E27FC236}">
                <a16:creationId xmlns:a16="http://schemas.microsoft.com/office/drawing/2014/main" id="{812DCA8B-2997-4610-614E-C751EF23A131}"/>
              </a:ext>
            </a:extLst>
          </p:cNvPr>
          <p:cNvPicPr>
            <a:picLocks noChangeAspect="1"/>
          </p:cNvPicPr>
          <p:nvPr/>
        </p:nvPicPr>
        <p:blipFill>
          <a:blip r:embed="rId2"/>
          <a:stretch>
            <a:fillRect/>
          </a:stretch>
        </p:blipFill>
        <p:spPr>
          <a:xfrm>
            <a:off x="3908173" y="0"/>
            <a:ext cx="8283827" cy="6613437"/>
          </a:xfrm>
          <a:prstGeom prst="rect">
            <a:avLst/>
          </a:prstGeom>
        </p:spPr>
      </p:pic>
      <p:pic>
        <p:nvPicPr>
          <p:cNvPr id="9" name="Picture 17">
            <a:extLst>
              <a:ext uri="{FF2B5EF4-FFF2-40B4-BE49-F238E27FC236}">
                <a16:creationId xmlns:a16="http://schemas.microsoft.com/office/drawing/2014/main" id="{52F5484E-A8F8-7679-2AA3-0288E1338694}"/>
              </a:ext>
            </a:extLst>
          </p:cNvPr>
          <p:cNvPicPr>
            <a:picLocks noChangeAspect="1"/>
          </p:cNvPicPr>
          <p:nvPr/>
        </p:nvPicPr>
        <p:blipFill>
          <a:blip r:embed="rId3"/>
          <a:stretch>
            <a:fillRect/>
          </a:stretch>
        </p:blipFill>
        <p:spPr>
          <a:xfrm>
            <a:off x="556491" y="2009108"/>
            <a:ext cx="3089564" cy="4075147"/>
          </a:xfrm>
          <a:prstGeom prst="rect">
            <a:avLst/>
          </a:prstGeom>
          <a:ln>
            <a:noFill/>
          </a:ln>
          <a:effectLst>
            <a:softEdge rad="112500"/>
          </a:effectLst>
        </p:spPr>
      </p:pic>
      <p:sp>
        <p:nvSpPr>
          <p:cNvPr id="20" name="Rectangle: Rounded Corners 19">
            <a:extLst>
              <a:ext uri="{FF2B5EF4-FFF2-40B4-BE49-F238E27FC236}">
                <a16:creationId xmlns:a16="http://schemas.microsoft.com/office/drawing/2014/main" id="{0471B9DE-FF35-D215-EA9A-F1B4E4DC36C4}"/>
              </a:ext>
            </a:extLst>
          </p:cNvPr>
          <p:cNvSpPr/>
          <p:nvPr/>
        </p:nvSpPr>
        <p:spPr>
          <a:xfrm>
            <a:off x="345982" y="1808802"/>
            <a:ext cx="3495221" cy="449528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BD04A31-89F4-4C1D-80E7-13122243CF69}"/>
              </a:ext>
            </a:extLst>
          </p:cNvPr>
          <p:cNvGrpSpPr/>
          <p:nvPr/>
        </p:nvGrpSpPr>
        <p:grpSpPr>
          <a:xfrm>
            <a:off x="246994" y="520253"/>
            <a:ext cx="3661179" cy="1138773"/>
            <a:chOff x="246994" y="520253"/>
            <a:chExt cx="3661179" cy="1138773"/>
          </a:xfrm>
        </p:grpSpPr>
        <p:sp>
          <p:nvSpPr>
            <p:cNvPr id="11" name="TextBox 10">
              <a:extLst>
                <a:ext uri="{FF2B5EF4-FFF2-40B4-BE49-F238E27FC236}">
                  <a16:creationId xmlns:a16="http://schemas.microsoft.com/office/drawing/2014/main" id="{8B90197E-1DDE-4842-B840-AEF247F9EC6F}"/>
                </a:ext>
              </a:extLst>
            </p:cNvPr>
            <p:cNvSpPr txBox="1"/>
            <p:nvPr/>
          </p:nvSpPr>
          <p:spPr>
            <a:xfrm>
              <a:off x="1027848" y="520253"/>
              <a:ext cx="288032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3400">
                  <a:latin typeface="+mj-lt"/>
                  <a:ea typeface="+mj-ea"/>
                  <a:cs typeface="+mj-cs"/>
                </a:rPr>
                <a:t>External</a:t>
              </a:r>
              <a:r>
                <a:rPr lang="en-US" sz="3400">
                  <a:latin typeface="+mj-lt"/>
                  <a:ea typeface="+mj-ea"/>
                  <a:cs typeface="+mj-cs"/>
                </a:rPr>
                <a:t> Features</a:t>
              </a:r>
            </a:p>
          </p:txBody>
        </p:sp>
        <p:pic>
          <p:nvPicPr>
            <p:cNvPr id="12" name="Graphic 11" descr="Mushroom with solid fill">
              <a:extLst>
                <a:ext uri="{FF2B5EF4-FFF2-40B4-BE49-F238E27FC236}">
                  <a16:creationId xmlns:a16="http://schemas.microsoft.com/office/drawing/2014/main" id="{A160ED7D-C574-442F-858D-7B611AA4B1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994" y="703141"/>
              <a:ext cx="780854" cy="772998"/>
            </a:xfrm>
            <a:prstGeom prst="rect">
              <a:avLst/>
            </a:prstGeom>
          </p:spPr>
        </p:pic>
      </p:grpSp>
      <p:sp>
        <p:nvSpPr>
          <p:cNvPr id="2" name="Slide Number Placeholder 1">
            <a:extLst>
              <a:ext uri="{FF2B5EF4-FFF2-40B4-BE49-F238E27FC236}">
                <a16:creationId xmlns:a16="http://schemas.microsoft.com/office/drawing/2014/main" id="{2C9A63E7-B75C-622E-7F2D-2575B5FDEFD0}"/>
              </a:ext>
            </a:extLst>
          </p:cNvPr>
          <p:cNvSpPr>
            <a:spLocks noGrp="1"/>
          </p:cNvSpPr>
          <p:nvPr>
            <p:ph type="sldNum" sz="quarter" idx="12"/>
          </p:nvPr>
        </p:nvSpPr>
        <p:spPr/>
        <p:txBody>
          <a:bodyPr/>
          <a:lstStyle/>
          <a:p>
            <a:fld id="{101E8AAA-AED5-0345-B6D3-70AF16E9A44A}" type="slidenum">
              <a:rPr lang="en-US" smtClean="0"/>
              <a:t>12</a:t>
            </a:fld>
            <a:endParaRPr lang="en-US"/>
          </a:p>
        </p:txBody>
      </p:sp>
    </p:spTree>
    <p:extLst>
      <p:ext uri="{BB962C8B-B14F-4D97-AF65-F5344CB8AC3E}">
        <p14:creationId xmlns:p14="http://schemas.microsoft.com/office/powerpoint/2010/main" val="1698285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9B3B24A-EBEC-B89F-34F1-A43C8B5ACEA0}"/>
              </a:ext>
            </a:extLst>
          </p:cNvPr>
          <p:cNvGraphicFramePr/>
          <p:nvPr>
            <p:extLst>
              <p:ext uri="{D42A27DB-BD31-4B8C-83A1-F6EECF244321}">
                <p14:modId xmlns:p14="http://schemas.microsoft.com/office/powerpoint/2010/main" val="3074490343"/>
              </p:ext>
            </p:extLst>
          </p:nvPr>
        </p:nvGraphicFramePr>
        <p:xfrm>
          <a:off x="583340" y="1553049"/>
          <a:ext cx="6986016" cy="4895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8" name="Diagram 27">
            <a:extLst>
              <a:ext uri="{FF2B5EF4-FFF2-40B4-BE49-F238E27FC236}">
                <a16:creationId xmlns:a16="http://schemas.microsoft.com/office/drawing/2014/main" id="{90E72C17-2499-9F8F-0FB2-F68DC58EA75E}"/>
              </a:ext>
            </a:extLst>
          </p:cNvPr>
          <p:cNvGraphicFramePr/>
          <p:nvPr>
            <p:extLst>
              <p:ext uri="{D42A27DB-BD31-4B8C-83A1-F6EECF244321}">
                <p14:modId xmlns:p14="http://schemas.microsoft.com/office/powerpoint/2010/main" val="919472945"/>
              </p:ext>
            </p:extLst>
          </p:nvPr>
        </p:nvGraphicFramePr>
        <p:xfrm>
          <a:off x="8106229" y="1721224"/>
          <a:ext cx="3679372" cy="34772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9" name="Picture 28" descr="A picture containing icon&#10;&#10;Description automatically generated">
            <a:extLst>
              <a:ext uri="{FF2B5EF4-FFF2-40B4-BE49-F238E27FC236}">
                <a16:creationId xmlns:a16="http://schemas.microsoft.com/office/drawing/2014/main" id="{433D4085-C3F9-521C-F23D-BF99459094CF}"/>
              </a:ext>
            </a:extLst>
          </p:cNvPr>
          <p:cNvPicPr>
            <a:picLocks noChangeAspect="1"/>
          </p:cNvPicPr>
          <p:nvPr/>
        </p:nvPicPr>
        <p:blipFill>
          <a:blip r:embed="rId12"/>
          <a:stretch>
            <a:fillRect/>
          </a:stretch>
        </p:blipFill>
        <p:spPr>
          <a:xfrm>
            <a:off x="8574315" y="1545412"/>
            <a:ext cx="2743200" cy="1172497"/>
          </a:xfrm>
          <a:prstGeom prst="rect">
            <a:avLst/>
          </a:prstGeom>
        </p:spPr>
      </p:pic>
      <p:pic>
        <p:nvPicPr>
          <p:cNvPr id="30" name="Picture 29" descr="Here's what that Google Drive “security update” message means | Ars Technica">
            <a:extLst>
              <a:ext uri="{FF2B5EF4-FFF2-40B4-BE49-F238E27FC236}">
                <a16:creationId xmlns:a16="http://schemas.microsoft.com/office/drawing/2014/main" id="{40CA476F-75B0-385C-9536-C8B2B7E2D4C7}"/>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3473" y="4000554"/>
            <a:ext cx="2524884" cy="13255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FD6AB66-2D55-4645-727A-8FD02E43CE76}"/>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3400">
                <a:latin typeface="+mj-lt"/>
                <a:ea typeface="DengXian Light"/>
                <a:cs typeface="+mj-cs"/>
              </a:rPr>
              <a:t>Methodology</a:t>
            </a:r>
            <a:endParaRPr lang="en-US">
              <a:ea typeface="+mj-ea"/>
              <a:cs typeface="+mj-cs"/>
            </a:endParaRPr>
          </a:p>
        </p:txBody>
      </p:sp>
      <p:pic>
        <p:nvPicPr>
          <p:cNvPr id="18" name="Graphic 17" descr="Mushroom with solid fill">
            <a:extLst>
              <a:ext uri="{FF2B5EF4-FFF2-40B4-BE49-F238E27FC236}">
                <a16:creationId xmlns:a16="http://schemas.microsoft.com/office/drawing/2014/main" id="{474B8820-AE5F-7F54-5946-AC78D5F87FC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6994" y="685823"/>
            <a:ext cx="780854" cy="772998"/>
          </a:xfrm>
          <a:prstGeom prst="rect">
            <a:avLst/>
          </a:prstGeom>
        </p:spPr>
      </p:pic>
      <p:sp>
        <p:nvSpPr>
          <p:cNvPr id="3" name="Rectangle 2">
            <a:extLst>
              <a:ext uri="{FF2B5EF4-FFF2-40B4-BE49-F238E27FC236}">
                <a16:creationId xmlns:a16="http://schemas.microsoft.com/office/drawing/2014/main" id="{3DF5D098-A269-2858-12DC-7AC8DEEEDF35}"/>
              </a:ext>
            </a:extLst>
          </p:cNvPr>
          <p:cNvSpPr/>
          <p:nvPr/>
        </p:nvSpPr>
        <p:spPr>
          <a:xfrm>
            <a:off x="4076348" y="3429000"/>
            <a:ext cx="6096000" cy="646331"/>
          </a:xfrm>
          <a:prstGeom prst="rect">
            <a:avLst/>
          </a:prstGeom>
        </p:spPr>
        <p:txBody>
          <a:bodyPr>
            <a:spAutoFit/>
          </a:bodyPr>
          <a:lstStyle/>
          <a:p>
            <a:pPr marL="285750" lvl="0" indent="-285750">
              <a:buFont typeface="Arial" panose="020B0604020202020204" pitchFamily="34" charset="0"/>
              <a:buChar char="•"/>
            </a:pPr>
            <a:r>
              <a:rPr lang="en-US">
                <a:solidFill>
                  <a:prstClr val="black">
                    <a:hueOff val="0"/>
                    <a:satOff val="0"/>
                    <a:lumOff val="0"/>
                    <a:alphaOff val="0"/>
                  </a:prstClr>
                </a:solidFill>
                <a:latin typeface="Calibri" panose="020F0502020204030204"/>
              </a:rPr>
              <a:t>Random Forest</a:t>
            </a:r>
          </a:p>
          <a:p>
            <a:pPr marL="285750" lvl="0" indent="-285750">
              <a:buFont typeface="Arial" panose="020B0604020202020204" pitchFamily="34" charset="0"/>
              <a:buChar char="•"/>
            </a:pPr>
            <a:r>
              <a:rPr lang="en-US">
                <a:solidFill>
                  <a:prstClr val="black">
                    <a:hueOff val="0"/>
                    <a:satOff val="0"/>
                    <a:lumOff val="0"/>
                    <a:alphaOff val="0"/>
                  </a:prstClr>
                </a:solidFill>
                <a:latin typeface="Calibri" panose="020F0502020204030204"/>
              </a:rPr>
              <a:t>Decision Tree</a:t>
            </a:r>
          </a:p>
        </p:txBody>
      </p:sp>
      <p:sp>
        <p:nvSpPr>
          <p:cNvPr id="51" name="Slide Number Placeholder 50">
            <a:extLst>
              <a:ext uri="{FF2B5EF4-FFF2-40B4-BE49-F238E27FC236}">
                <a16:creationId xmlns:a16="http://schemas.microsoft.com/office/drawing/2014/main" id="{BE74974D-C968-3EE0-ADDC-24712BE74EC5}"/>
              </a:ext>
            </a:extLst>
          </p:cNvPr>
          <p:cNvSpPr>
            <a:spLocks noGrp="1"/>
          </p:cNvSpPr>
          <p:nvPr>
            <p:ph type="sldNum" sz="quarter" idx="12"/>
          </p:nvPr>
        </p:nvSpPr>
        <p:spPr/>
        <p:txBody>
          <a:bodyPr/>
          <a:lstStyle/>
          <a:p>
            <a:fld id="{101E8AAA-AED5-0345-B6D3-70AF16E9A44A}" type="slidenum">
              <a:rPr lang="en-US" smtClean="0"/>
              <a:t>13</a:t>
            </a:fld>
            <a:endParaRPr lang="en-US"/>
          </a:p>
        </p:txBody>
      </p:sp>
    </p:spTree>
    <p:extLst>
      <p:ext uri="{BB962C8B-B14F-4D97-AF65-F5344CB8AC3E}">
        <p14:creationId xmlns:p14="http://schemas.microsoft.com/office/powerpoint/2010/main" val="3251952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AC9124EE-ED30-036D-B422-D4218CF111E4}"/>
              </a:ext>
            </a:extLst>
          </p:cNvPr>
          <p:cNvSpPr txBox="1"/>
          <p:nvPr/>
        </p:nvSpPr>
        <p:spPr>
          <a:xfrm>
            <a:off x="206562" y="2011669"/>
            <a:ext cx="4954539"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a:ea typeface="等线"/>
              </a:rPr>
              <a:t>Base models</a:t>
            </a:r>
            <a:r>
              <a:rPr lang="zh-CN" altLang="en-US" sz="2000">
                <a:ea typeface="等线"/>
              </a:rPr>
              <a:t> </a:t>
            </a:r>
            <a:r>
              <a:rPr lang="en-US" altLang="zh-CN" sz="2000">
                <a:ea typeface="等线"/>
              </a:rPr>
              <a:t>performance without Feature Selection</a:t>
            </a:r>
            <a:r>
              <a:rPr lang="zh-CN" altLang="en-US" sz="2000">
                <a:ea typeface="等线"/>
              </a:rPr>
              <a:t> </a:t>
            </a:r>
            <a:r>
              <a:rPr lang="en-US" altLang="zh-CN" sz="2000">
                <a:ea typeface="等线"/>
              </a:rPr>
              <a:t>or</a:t>
            </a:r>
            <a:r>
              <a:rPr lang="zh-CN" altLang="en-US" sz="2000">
                <a:ea typeface="等线"/>
              </a:rPr>
              <a:t> </a:t>
            </a:r>
            <a:r>
              <a:rPr lang="en-US" altLang="zh-CN" sz="2000">
                <a:ea typeface="等线"/>
              </a:rPr>
              <a:t>dimension</a:t>
            </a:r>
            <a:r>
              <a:rPr lang="zh-CN" altLang="en-US" sz="2000">
                <a:ea typeface="等线"/>
              </a:rPr>
              <a:t> </a:t>
            </a:r>
            <a:r>
              <a:rPr lang="en-US" altLang="zh-CN" sz="2000">
                <a:ea typeface="等线"/>
              </a:rPr>
              <a:t>reduction</a:t>
            </a:r>
            <a:endParaRPr lang="en-US"/>
          </a:p>
        </p:txBody>
      </p:sp>
      <p:sp>
        <p:nvSpPr>
          <p:cNvPr id="22" name="Rectangle 21">
            <a:extLst>
              <a:ext uri="{FF2B5EF4-FFF2-40B4-BE49-F238E27FC236}">
                <a16:creationId xmlns:a16="http://schemas.microsoft.com/office/drawing/2014/main" id="{C5BC54E3-34B3-B753-09E4-1D1F8FE77325}"/>
              </a:ext>
            </a:extLst>
          </p:cNvPr>
          <p:cNvSpPr/>
          <p:nvPr/>
        </p:nvSpPr>
        <p:spPr>
          <a:xfrm>
            <a:off x="5930664" y="1940569"/>
            <a:ext cx="2608854" cy="544365"/>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x-none" b="1">
                <a:solidFill>
                  <a:schemeClr val="bg1"/>
                </a:solidFill>
              </a:rPr>
              <a:t>Overfitting Problem</a:t>
            </a:r>
            <a:endParaRPr lang="x-none" b="1">
              <a:solidFill>
                <a:schemeClr val="bg1"/>
              </a:solidFill>
              <a:cs typeface="Calibri"/>
            </a:endParaRPr>
          </a:p>
        </p:txBody>
      </p:sp>
      <p:sp>
        <p:nvSpPr>
          <p:cNvPr id="23" name="Right Arrow 2">
            <a:extLst>
              <a:ext uri="{FF2B5EF4-FFF2-40B4-BE49-F238E27FC236}">
                <a16:creationId xmlns:a16="http://schemas.microsoft.com/office/drawing/2014/main" id="{1D67835C-AC60-5F79-F2C9-972BE85704AB}"/>
              </a:ext>
            </a:extLst>
          </p:cNvPr>
          <p:cNvSpPr/>
          <p:nvPr/>
        </p:nvSpPr>
        <p:spPr>
          <a:xfrm>
            <a:off x="5259143" y="2083697"/>
            <a:ext cx="482601" cy="25522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x-none"/>
          </a:p>
        </p:txBody>
      </p:sp>
      <p:pic>
        <p:nvPicPr>
          <p:cNvPr id="24" name="Picture 23" descr="Table&#10;&#10;Description automatically generated">
            <a:extLst>
              <a:ext uri="{FF2B5EF4-FFF2-40B4-BE49-F238E27FC236}">
                <a16:creationId xmlns:a16="http://schemas.microsoft.com/office/drawing/2014/main" id="{5DE68738-9B7E-ED5B-8C60-C9FABEE0AE6E}"/>
              </a:ext>
            </a:extLst>
          </p:cNvPr>
          <p:cNvPicPr>
            <a:picLocks noChangeAspect="1"/>
          </p:cNvPicPr>
          <p:nvPr/>
        </p:nvPicPr>
        <p:blipFill>
          <a:blip r:embed="rId2"/>
          <a:stretch>
            <a:fillRect/>
          </a:stretch>
        </p:blipFill>
        <p:spPr>
          <a:xfrm>
            <a:off x="277812" y="2822825"/>
            <a:ext cx="4528837" cy="2609262"/>
          </a:xfrm>
          <a:prstGeom prst="rect">
            <a:avLst/>
          </a:prstGeom>
          <a:ln w="28575">
            <a:noFill/>
          </a:ln>
        </p:spPr>
      </p:pic>
      <p:pic>
        <p:nvPicPr>
          <p:cNvPr id="25" name="Graphic 3" descr="Mushroom with solid fill">
            <a:extLst>
              <a:ext uri="{FF2B5EF4-FFF2-40B4-BE49-F238E27FC236}">
                <a16:creationId xmlns:a16="http://schemas.microsoft.com/office/drawing/2014/main" id="{878D1589-1DCB-A529-B239-A344E1D8EE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0208" y="1830624"/>
            <a:ext cx="726632" cy="686192"/>
          </a:xfrm>
          <a:prstGeom prst="rect">
            <a:avLst/>
          </a:prstGeom>
        </p:spPr>
      </p:pic>
      <p:sp>
        <p:nvSpPr>
          <p:cNvPr id="26" name="Rectangle 25">
            <a:extLst>
              <a:ext uri="{FF2B5EF4-FFF2-40B4-BE49-F238E27FC236}">
                <a16:creationId xmlns:a16="http://schemas.microsoft.com/office/drawing/2014/main" id="{A9E8B106-E6D9-6A0D-DBB6-EA01A18AF1BB}"/>
              </a:ext>
            </a:extLst>
          </p:cNvPr>
          <p:cNvSpPr/>
          <p:nvPr/>
        </p:nvSpPr>
        <p:spPr>
          <a:xfrm>
            <a:off x="8768378" y="2276018"/>
            <a:ext cx="3209785" cy="30558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TextBox 7">
            <a:extLst>
              <a:ext uri="{FF2B5EF4-FFF2-40B4-BE49-F238E27FC236}">
                <a16:creationId xmlns:a16="http://schemas.microsoft.com/office/drawing/2014/main" id="{F28DD932-29D9-B1E2-BF4A-AA7BD8C7092F}"/>
              </a:ext>
            </a:extLst>
          </p:cNvPr>
          <p:cNvSpPr txBox="1"/>
          <p:nvPr/>
        </p:nvSpPr>
        <p:spPr>
          <a:xfrm>
            <a:off x="9492942" y="2077726"/>
            <a:ext cx="2199443" cy="400110"/>
          </a:xfrm>
          <a:prstGeom prst="rect">
            <a:avLst/>
          </a:prstGeom>
          <a:solidFill>
            <a:schemeClr val="bg1"/>
          </a:solidFill>
          <a:ln w="28575">
            <a:solidFill>
              <a:srgbClr val="C00000"/>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cs typeface="Calibri"/>
              </a:rPr>
              <a:t>Findings</a:t>
            </a:r>
          </a:p>
        </p:txBody>
      </p:sp>
      <p:sp>
        <p:nvSpPr>
          <p:cNvPr id="31" name="TextBox 8">
            <a:extLst>
              <a:ext uri="{FF2B5EF4-FFF2-40B4-BE49-F238E27FC236}">
                <a16:creationId xmlns:a16="http://schemas.microsoft.com/office/drawing/2014/main" id="{17B6C883-E5BF-9381-D72C-EDEEAB886D14}"/>
              </a:ext>
            </a:extLst>
          </p:cNvPr>
          <p:cNvSpPr txBox="1"/>
          <p:nvPr/>
        </p:nvSpPr>
        <p:spPr>
          <a:xfrm>
            <a:off x="8766269" y="2529917"/>
            <a:ext cx="3283228" cy="270843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700">
                <a:solidFill>
                  <a:srgbClr val="000000"/>
                </a:solidFill>
                <a:ea typeface="+mn-lt"/>
                <a:cs typeface="+mn-lt"/>
              </a:rPr>
              <a:t>The first 3 algorithm don't differentiate much since the accuracy &amp; F1 score = 1</a:t>
            </a:r>
            <a:endParaRPr lang="en-US" sz="1700">
              <a:cs typeface="Calibri" panose="020F0502020204030204"/>
            </a:endParaRPr>
          </a:p>
          <a:p>
            <a:pPr marL="285750" indent="-285750">
              <a:buFont typeface="Arial"/>
              <a:buChar char="•"/>
            </a:pPr>
            <a:r>
              <a:rPr lang="en-US" sz="1700">
                <a:cs typeface="Calibri" panose="020F0502020204030204"/>
              </a:rPr>
              <a:t>After evaluating the train/test RMSE for Random Forest, we found that there's overfitting problem existed. </a:t>
            </a:r>
          </a:p>
          <a:p>
            <a:pPr marL="285750" indent="-285750">
              <a:buFont typeface="Arial"/>
              <a:buChar char="•"/>
            </a:pPr>
            <a:r>
              <a:rPr lang="en-US" sz="1700">
                <a:cs typeface="Calibri" panose="020F0502020204030204"/>
              </a:rPr>
              <a:t>So, we decided to do feature engineering and dimensional reduction</a:t>
            </a:r>
            <a:endParaRPr lang="en-US" sz="1700"/>
          </a:p>
        </p:txBody>
      </p:sp>
      <p:pic>
        <p:nvPicPr>
          <p:cNvPr id="32" name="Picture 31" descr="Text&#10;&#10;Description automatically generated">
            <a:extLst>
              <a:ext uri="{FF2B5EF4-FFF2-40B4-BE49-F238E27FC236}">
                <a16:creationId xmlns:a16="http://schemas.microsoft.com/office/drawing/2014/main" id="{7D08B352-A2D2-9C29-F8D4-7422DE8EA045}"/>
              </a:ext>
            </a:extLst>
          </p:cNvPr>
          <p:cNvPicPr>
            <a:picLocks noChangeAspect="1"/>
          </p:cNvPicPr>
          <p:nvPr/>
        </p:nvPicPr>
        <p:blipFill>
          <a:blip r:embed="rId5"/>
          <a:stretch>
            <a:fillRect/>
          </a:stretch>
        </p:blipFill>
        <p:spPr>
          <a:xfrm>
            <a:off x="5258585" y="2616485"/>
            <a:ext cx="3282950" cy="555787"/>
          </a:xfrm>
          <a:prstGeom prst="rect">
            <a:avLst/>
          </a:prstGeom>
        </p:spPr>
      </p:pic>
      <p:pic>
        <p:nvPicPr>
          <p:cNvPr id="33" name="Picture 32" descr="A picture containing text, crossword puzzle&#10;&#10;Description automatically generated">
            <a:extLst>
              <a:ext uri="{FF2B5EF4-FFF2-40B4-BE49-F238E27FC236}">
                <a16:creationId xmlns:a16="http://schemas.microsoft.com/office/drawing/2014/main" id="{8524BCEF-E392-6738-BFA9-8F3C5C3A4093}"/>
              </a:ext>
            </a:extLst>
          </p:cNvPr>
          <p:cNvPicPr>
            <a:picLocks noChangeAspect="1"/>
          </p:cNvPicPr>
          <p:nvPr/>
        </p:nvPicPr>
        <p:blipFill>
          <a:blip r:embed="rId6"/>
          <a:stretch>
            <a:fillRect/>
          </a:stretch>
        </p:blipFill>
        <p:spPr>
          <a:xfrm>
            <a:off x="4918722" y="3173059"/>
            <a:ext cx="3612873" cy="2603558"/>
          </a:xfrm>
          <a:prstGeom prst="rect">
            <a:avLst/>
          </a:prstGeom>
        </p:spPr>
      </p:pic>
      <p:sp>
        <p:nvSpPr>
          <p:cNvPr id="20" name="TextBox 19">
            <a:extLst>
              <a:ext uri="{FF2B5EF4-FFF2-40B4-BE49-F238E27FC236}">
                <a16:creationId xmlns:a16="http://schemas.microsoft.com/office/drawing/2014/main" id="{ED4DA288-4CDD-5C44-1267-B413BAF6E610}"/>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3400">
                <a:latin typeface="+mj-lt"/>
                <a:ea typeface="+mj-ea"/>
                <a:cs typeface="+mj-cs"/>
              </a:rPr>
              <a:t>Base</a:t>
            </a:r>
            <a:r>
              <a:rPr lang="zh-CN" altLang="en-US" sz="3400">
                <a:latin typeface="+mj-lt"/>
                <a:ea typeface="+mj-ea"/>
                <a:cs typeface="+mj-cs"/>
              </a:rPr>
              <a:t> </a:t>
            </a:r>
            <a:r>
              <a:rPr lang="en-US" altLang="zh-CN" sz="3400">
                <a:latin typeface="+mj-lt"/>
                <a:ea typeface="+mj-ea"/>
                <a:cs typeface="+mj-cs"/>
              </a:rPr>
              <a:t>Models</a:t>
            </a:r>
            <a:endParaRPr lang="en-US" sz="3400">
              <a:latin typeface="+mj-lt"/>
              <a:ea typeface="+mj-ea"/>
              <a:cs typeface="+mj-cs"/>
            </a:endParaRPr>
          </a:p>
        </p:txBody>
      </p:sp>
      <p:pic>
        <p:nvPicPr>
          <p:cNvPr id="34" name="Graphic 33" descr="Mushroom with solid fill">
            <a:extLst>
              <a:ext uri="{FF2B5EF4-FFF2-40B4-BE49-F238E27FC236}">
                <a16:creationId xmlns:a16="http://schemas.microsoft.com/office/drawing/2014/main" id="{C0902C1C-AF31-A9E4-AB9F-704F1DC27C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994" y="685823"/>
            <a:ext cx="780854" cy="772998"/>
          </a:xfrm>
          <a:prstGeom prst="rect">
            <a:avLst/>
          </a:prstGeom>
        </p:spPr>
      </p:pic>
      <p:sp>
        <p:nvSpPr>
          <p:cNvPr id="2" name="Slide Number Placeholder 1">
            <a:extLst>
              <a:ext uri="{FF2B5EF4-FFF2-40B4-BE49-F238E27FC236}">
                <a16:creationId xmlns:a16="http://schemas.microsoft.com/office/drawing/2014/main" id="{97A17E9A-6CAF-871B-129C-69E9560C5FB0}"/>
              </a:ext>
            </a:extLst>
          </p:cNvPr>
          <p:cNvSpPr>
            <a:spLocks noGrp="1"/>
          </p:cNvSpPr>
          <p:nvPr>
            <p:ph type="sldNum" sz="quarter" idx="12"/>
          </p:nvPr>
        </p:nvSpPr>
        <p:spPr/>
        <p:txBody>
          <a:bodyPr/>
          <a:lstStyle/>
          <a:p>
            <a:fld id="{101E8AAA-AED5-0345-B6D3-70AF16E9A44A}" type="slidenum">
              <a:rPr lang="en-US" smtClean="0"/>
              <a:t>14</a:t>
            </a:fld>
            <a:endParaRPr lang="en-US"/>
          </a:p>
        </p:txBody>
      </p:sp>
    </p:spTree>
    <p:extLst>
      <p:ext uri="{BB962C8B-B14F-4D97-AF65-F5344CB8AC3E}">
        <p14:creationId xmlns:p14="http://schemas.microsoft.com/office/powerpoint/2010/main" val="397222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A2717-F0BE-99BC-ED3F-84908B4E5D21}"/>
              </a:ext>
            </a:extLst>
          </p:cNvPr>
          <p:cNvSpPr txBox="1"/>
          <p:nvPr/>
        </p:nvSpPr>
        <p:spPr>
          <a:xfrm>
            <a:off x="424255" y="3590277"/>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ea typeface="+mn-lt"/>
                <a:cs typeface="+mn-lt"/>
              </a:rPr>
              <a:t>Logistic Regression</a:t>
            </a:r>
            <a:endParaRPr lang="en-US" sz="1300">
              <a:cs typeface="Calibri"/>
            </a:endParaRPr>
          </a:p>
        </p:txBody>
      </p:sp>
      <p:sp>
        <p:nvSpPr>
          <p:cNvPr id="3" name="TextBox 2">
            <a:extLst>
              <a:ext uri="{FF2B5EF4-FFF2-40B4-BE49-F238E27FC236}">
                <a16:creationId xmlns:a16="http://schemas.microsoft.com/office/drawing/2014/main" id="{BF08411E-A722-A0A6-7C65-4DE1D3D68CAF}"/>
              </a:ext>
            </a:extLst>
          </p:cNvPr>
          <p:cNvSpPr txBox="1"/>
          <p:nvPr/>
        </p:nvSpPr>
        <p:spPr>
          <a:xfrm>
            <a:off x="3432149" y="3590277"/>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ea typeface="+mn-lt"/>
                <a:cs typeface="+mn-lt"/>
              </a:rPr>
              <a:t>SGDC</a:t>
            </a:r>
            <a:endParaRPr lang="en-US"/>
          </a:p>
        </p:txBody>
      </p:sp>
      <p:sp>
        <p:nvSpPr>
          <p:cNvPr id="4" name="TextBox 3">
            <a:extLst>
              <a:ext uri="{FF2B5EF4-FFF2-40B4-BE49-F238E27FC236}">
                <a16:creationId xmlns:a16="http://schemas.microsoft.com/office/drawing/2014/main" id="{6B66AD43-F42B-4835-3EE9-B177EDC52201}"/>
              </a:ext>
            </a:extLst>
          </p:cNvPr>
          <p:cNvSpPr txBox="1"/>
          <p:nvPr/>
        </p:nvSpPr>
        <p:spPr>
          <a:xfrm>
            <a:off x="3432149" y="5515329"/>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ea typeface="+mn-lt"/>
                <a:cs typeface="+mn-lt"/>
              </a:rPr>
              <a:t>Decision Tree</a:t>
            </a:r>
            <a:endParaRPr lang="en-US"/>
          </a:p>
        </p:txBody>
      </p:sp>
      <p:sp>
        <p:nvSpPr>
          <p:cNvPr id="5" name="TextBox 4">
            <a:extLst>
              <a:ext uri="{FF2B5EF4-FFF2-40B4-BE49-F238E27FC236}">
                <a16:creationId xmlns:a16="http://schemas.microsoft.com/office/drawing/2014/main" id="{84EE6C4C-796F-1873-719C-B665CEEEE30A}"/>
              </a:ext>
            </a:extLst>
          </p:cNvPr>
          <p:cNvSpPr txBox="1"/>
          <p:nvPr/>
        </p:nvSpPr>
        <p:spPr>
          <a:xfrm>
            <a:off x="424255" y="5495277"/>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cs typeface="Calibri"/>
              </a:rPr>
              <a:t>Random Forest</a:t>
            </a:r>
          </a:p>
        </p:txBody>
      </p:sp>
      <p:sp>
        <p:nvSpPr>
          <p:cNvPr id="6" name="TextBox 5">
            <a:extLst>
              <a:ext uri="{FF2B5EF4-FFF2-40B4-BE49-F238E27FC236}">
                <a16:creationId xmlns:a16="http://schemas.microsoft.com/office/drawing/2014/main" id="{CAB788B2-DE1A-DFB5-E745-29CDF2FC8828}"/>
              </a:ext>
            </a:extLst>
          </p:cNvPr>
          <p:cNvSpPr txBox="1"/>
          <p:nvPr/>
        </p:nvSpPr>
        <p:spPr>
          <a:xfrm>
            <a:off x="6460096" y="3590277"/>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ea typeface="+mn-lt"/>
                <a:cs typeface="+mn-lt"/>
              </a:rPr>
              <a:t>SVC</a:t>
            </a:r>
            <a:endParaRPr lang="en-US"/>
          </a:p>
        </p:txBody>
      </p:sp>
      <p:sp>
        <p:nvSpPr>
          <p:cNvPr id="9" name="TextBox 6">
            <a:extLst>
              <a:ext uri="{FF2B5EF4-FFF2-40B4-BE49-F238E27FC236}">
                <a16:creationId xmlns:a16="http://schemas.microsoft.com/office/drawing/2014/main" id="{EC376EF7-E6A3-7E82-B5DC-BA6111DF7F7F}"/>
              </a:ext>
            </a:extLst>
          </p:cNvPr>
          <p:cNvSpPr txBox="1"/>
          <p:nvPr/>
        </p:nvSpPr>
        <p:spPr>
          <a:xfrm>
            <a:off x="9202591" y="1942136"/>
            <a:ext cx="2883458" cy="369331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300">
                <a:cs typeface="Calibri"/>
              </a:rPr>
              <a:t>For each of the algorithms, there are always 2+ features that make up most of the feature importance, and that could lead to overfitting problem</a:t>
            </a:r>
            <a:endParaRPr lang="en-US">
              <a:cs typeface="Calibri"/>
            </a:endParaRPr>
          </a:p>
          <a:p>
            <a:pPr marL="285750" indent="-285750">
              <a:buFont typeface="Arial"/>
              <a:buChar char="•"/>
            </a:pPr>
            <a:r>
              <a:rPr lang="en-US" sz="1300">
                <a:cs typeface="Calibri"/>
              </a:rPr>
              <a:t>For example, </a:t>
            </a:r>
            <a:r>
              <a:rPr lang="en-US" sz="1300" b="1" err="1">
                <a:solidFill>
                  <a:schemeClr val="accent2">
                    <a:lumMod val="75000"/>
                  </a:schemeClr>
                </a:solidFill>
                <a:cs typeface="Calibri"/>
              </a:rPr>
              <a:t>odor_c</a:t>
            </a:r>
            <a:r>
              <a:rPr lang="en-US" sz="1300" b="1">
                <a:solidFill>
                  <a:schemeClr val="accent2">
                    <a:lumMod val="75000"/>
                  </a:schemeClr>
                </a:solidFill>
                <a:cs typeface="Calibri"/>
              </a:rPr>
              <a:t> (odor =</a:t>
            </a:r>
            <a:r>
              <a:rPr lang="en-US" sz="1300" b="1">
                <a:solidFill>
                  <a:schemeClr val="accent2">
                    <a:lumMod val="75000"/>
                  </a:schemeClr>
                </a:solidFill>
                <a:ea typeface="+mn-lt"/>
                <a:cs typeface="+mn-lt"/>
              </a:rPr>
              <a:t> </a:t>
            </a:r>
            <a:r>
              <a:rPr lang="en-US" sz="1300" b="1">
                <a:solidFill>
                  <a:schemeClr val="accent2">
                    <a:lumMod val="75000"/>
                  </a:schemeClr>
                </a:solidFill>
                <a:cs typeface="Calibri"/>
              </a:rPr>
              <a:t>none) and spore-print-</a:t>
            </a:r>
            <a:r>
              <a:rPr lang="en-US" sz="1300" b="1" err="1">
                <a:solidFill>
                  <a:schemeClr val="accent2">
                    <a:lumMod val="75000"/>
                  </a:schemeClr>
                </a:solidFill>
                <a:cs typeface="Calibri"/>
              </a:rPr>
              <a:t>color_r</a:t>
            </a:r>
            <a:r>
              <a:rPr lang="en-US" sz="1300" b="1">
                <a:solidFill>
                  <a:schemeClr val="accent2">
                    <a:lumMod val="75000"/>
                  </a:schemeClr>
                </a:solidFill>
                <a:cs typeface="Calibri"/>
              </a:rPr>
              <a:t> (= green) take the top 2 importance</a:t>
            </a:r>
            <a:r>
              <a:rPr lang="en-US" sz="1300">
                <a:cs typeface="Calibri"/>
              </a:rPr>
              <a:t> for all the logistic regression, SGDC, and SVC.</a:t>
            </a:r>
          </a:p>
          <a:p>
            <a:pPr marL="285750" indent="-285750">
              <a:buFont typeface="Arial"/>
              <a:buChar char="•"/>
            </a:pPr>
            <a:r>
              <a:rPr lang="en-US" sz="1300">
                <a:cs typeface="Calibri"/>
              </a:rPr>
              <a:t>For Random Forest, </a:t>
            </a:r>
            <a:r>
              <a:rPr lang="en-US" sz="1300" b="1" err="1">
                <a:solidFill>
                  <a:schemeClr val="accent2">
                    <a:lumMod val="75000"/>
                  </a:schemeClr>
                </a:solidFill>
                <a:cs typeface="Calibri"/>
              </a:rPr>
              <a:t>ordor_n</a:t>
            </a:r>
            <a:r>
              <a:rPr lang="en-US" sz="1300" b="1">
                <a:solidFill>
                  <a:schemeClr val="accent2">
                    <a:lumMod val="75000"/>
                  </a:schemeClr>
                </a:solidFill>
                <a:cs typeface="Calibri"/>
              </a:rPr>
              <a:t>, </a:t>
            </a:r>
            <a:r>
              <a:rPr lang="en-US" sz="1300" b="1" err="1">
                <a:solidFill>
                  <a:schemeClr val="accent2">
                    <a:lumMod val="75000"/>
                  </a:schemeClr>
                </a:solidFill>
                <a:cs typeface="Calibri"/>
              </a:rPr>
              <a:t>habitat_d</a:t>
            </a:r>
            <a:r>
              <a:rPr lang="en-US" sz="1300" b="1">
                <a:solidFill>
                  <a:schemeClr val="accent2">
                    <a:lumMod val="75000"/>
                  </a:schemeClr>
                </a:solidFill>
                <a:cs typeface="Calibri"/>
              </a:rPr>
              <a:t> (=woods)</a:t>
            </a:r>
            <a:r>
              <a:rPr lang="en-US" sz="1300">
                <a:cs typeface="Calibri"/>
              </a:rPr>
              <a:t> are the top 2 important features. Decision tree sorely depends on 2 features,</a:t>
            </a:r>
            <a:r>
              <a:rPr lang="en-US" sz="1300">
                <a:ea typeface="+mn-lt"/>
                <a:cs typeface="+mn-lt"/>
              </a:rPr>
              <a:t> </a:t>
            </a:r>
            <a:r>
              <a:rPr lang="en-US" sz="1300" b="1" err="1">
                <a:solidFill>
                  <a:schemeClr val="accent2">
                    <a:lumMod val="75000"/>
                  </a:schemeClr>
                </a:solidFill>
                <a:ea typeface="+mn-lt"/>
                <a:cs typeface="+mn-lt"/>
              </a:rPr>
              <a:t>ordor_n</a:t>
            </a:r>
            <a:r>
              <a:rPr lang="en-US" sz="1300" b="1">
                <a:solidFill>
                  <a:schemeClr val="accent2">
                    <a:lumMod val="75000"/>
                  </a:schemeClr>
                </a:solidFill>
                <a:ea typeface="+mn-lt"/>
                <a:cs typeface="+mn-lt"/>
              </a:rPr>
              <a:t> and </a:t>
            </a:r>
            <a:r>
              <a:rPr lang="en-US" sz="1300" b="1" err="1">
                <a:solidFill>
                  <a:schemeClr val="accent2">
                    <a:lumMod val="75000"/>
                  </a:schemeClr>
                </a:solidFill>
                <a:ea typeface="+mn-lt"/>
                <a:cs typeface="+mn-lt"/>
              </a:rPr>
              <a:t>ring_type_p</a:t>
            </a:r>
            <a:r>
              <a:rPr lang="en-US" sz="1300" b="1">
                <a:solidFill>
                  <a:schemeClr val="accent2">
                    <a:lumMod val="75000"/>
                  </a:schemeClr>
                </a:solidFill>
                <a:cs typeface="Calibri"/>
              </a:rPr>
              <a:t> (=</a:t>
            </a:r>
            <a:r>
              <a:rPr lang="en-US" sz="1300" b="1">
                <a:solidFill>
                  <a:schemeClr val="accent2">
                    <a:lumMod val="75000"/>
                  </a:schemeClr>
                </a:solidFill>
                <a:ea typeface="+mn-lt"/>
                <a:cs typeface="+mn-lt"/>
              </a:rPr>
              <a:t>pendant</a:t>
            </a:r>
            <a:r>
              <a:rPr lang="en-US" sz="1300" b="1">
                <a:solidFill>
                  <a:schemeClr val="accent2">
                    <a:lumMod val="75000"/>
                  </a:schemeClr>
                </a:solidFill>
                <a:cs typeface="Calibri"/>
              </a:rPr>
              <a:t>)</a:t>
            </a:r>
            <a:r>
              <a:rPr lang="en-US" sz="1300">
                <a:cs typeface="Calibri"/>
              </a:rPr>
              <a:t>, which might be a cause of the overfitting.</a:t>
            </a:r>
          </a:p>
          <a:p>
            <a:pPr marL="285750" indent="-285750">
              <a:buFont typeface="Arial"/>
              <a:buChar char="•"/>
            </a:pPr>
            <a:endParaRPr lang="en-US" sz="1300">
              <a:cs typeface="Calibri"/>
            </a:endParaRPr>
          </a:p>
        </p:txBody>
      </p:sp>
      <p:pic>
        <p:nvPicPr>
          <p:cNvPr id="10" name="Graphic 3" descr="Mushroom with solid fill">
            <a:extLst>
              <a:ext uri="{FF2B5EF4-FFF2-40B4-BE49-F238E27FC236}">
                <a16:creationId xmlns:a16="http://schemas.microsoft.com/office/drawing/2014/main" id="{57CBBA62-4C2D-09FB-D10C-0BD12FB960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64229" y="1298342"/>
            <a:ext cx="797170" cy="797170"/>
          </a:xfrm>
          <a:prstGeom prst="rect">
            <a:avLst/>
          </a:prstGeom>
        </p:spPr>
      </p:pic>
      <p:sp>
        <p:nvSpPr>
          <p:cNvPr id="11" name="Rectangle 10">
            <a:extLst>
              <a:ext uri="{FF2B5EF4-FFF2-40B4-BE49-F238E27FC236}">
                <a16:creationId xmlns:a16="http://schemas.microsoft.com/office/drawing/2014/main" id="{38911E71-2EE3-39A2-2C6E-F5FFFFB6B330}"/>
              </a:ext>
            </a:extLst>
          </p:cNvPr>
          <p:cNvSpPr/>
          <p:nvPr/>
        </p:nvSpPr>
        <p:spPr>
          <a:xfrm>
            <a:off x="9221019" y="1746852"/>
            <a:ext cx="2805989" cy="38886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extBox 9">
            <a:extLst>
              <a:ext uri="{FF2B5EF4-FFF2-40B4-BE49-F238E27FC236}">
                <a16:creationId xmlns:a16="http://schemas.microsoft.com/office/drawing/2014/main" id="{C79BC5FC-6FA6-A04D-C210-604D060BD5DA}"/>
              </a:ext>
            </a:extLst>
          </p:cNvPr>
          <p:cNvSpPr txBox="1"/>
          <p:nvPr/>
        </p:nvSpPr>
        <p:spPr>
          <a:xfrm>
            <a:off x="9991173" y="1509484"/>
            <a:ext cx="1769597" cy="369332"/>
          </a:xfrm>
          <a:prstGeom prst="rect">
            <a:avLst/>
          </a:prstGeom>
          <a:solidFill>
            <a:schemeClr val="bg1"/>
          </a:solidFill>
          <a:ln w="28575">
            <a:solidFill>
              <a:srgbClr val="C00000"/>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Calibri"/>
              </a:rPr>
              <a:t>Findings</a:t>
            </a:r>
          </a:p>
        </p:txBody>
      </p:sp>
      <p:pic>
        <p:nvPicPr>
          <p:cNvPr id="14" name="Picture 13" descr="Chart, bar chart&#10;&#10;Description automatically generated">
            <a:extLst>
              <a:ext uri="{FF2B5EF4-FFF2-40B4-BE49-F238E27FC236}">
                <a16:creationId xmlns:a16="http://schemas.microsoft.com/office/drawing/2014/main" id="{89CEB3BB-2C2A-BC64-2DCE-0CB11815FF25}"/>
              </a:ext>
            </a:extLst>
          </p:cNvPr>
          <p:cNvPicPr>
            <a:picLocks noChangeAspect="1"/>
          </p:cNvPicPr>
          <p:nvPr/>
        </p:nvPicPr>
        <p:blipFill>
          <a:blip r:embed="rId4"/>
          <a:stretch>
            <a:fillRect/>
          </a:stretch>
        </p:blipFill>
        <p:spPr>
          <a:xfrm>
            <a:off x="409253" y="1788858"/>
            <a:ext cx="2751762" cy="1775712"/>
          </a:xfrm>
          <a:prstGeom prst="rect">
            <a:avLst/>
          </a:prstGeom>
        </p:spPr>
      </p:pic>
      <p:pic>
        <p:nvPicPr>
          <p:cNvPr id="16" name="Picture 15" descr="Chart&#10;&#10;Description automatically generated">
            <a:extLst>
              <a:ext uri="{FF2B5EF4-FFF2-40B4-BE49-F238E27FC236}">
                <a16:creationId xmlns:a16="http://schemas.microsoft.com/office/drawing/2014/main" id="{DD993DBF-3789-6B6A-FE86-D53F45CF3916}"/>
              </a:ext>
            </a:extLst>
          </p:cNvPr>
          <p:cNvPicPr>
            <a:picLocks noChangeAspect="1"/>
          </p:cNvPicPr>
          <p:nvPr/>
        </p:nvPicPr>
        <p:blipFill>
          <a:blip r:embed="rId5"/>
          <a:stretch>
            <a:fillRect/>
          </a:stretch>
        </p:blipFill>
        <p:spPr>
          <a:xfrm>
            <a:off x="3423007" y="1737442"/>
            <a:ext cx="2768886" cy="1818614"/>
          </a:xfrm>
          <a:prstGeom prst="rect">
            <a:avLst/>
          </a:prstGeom>
        </p:spPr>
      </p:pic>
      <p:pic>
        <p:nvPicPr>
          <p:cNvPr id="17" name="Picture 16" descr="Chart&#10;&#10;Description automatically generated">
            <a:extLst>
              <a:ext uri="{FF2B5EF4-FFF2-40B4-BE49-F238E27FC236}">
                <a16:creationId xmlns:a16="http://schemas.microsoft.com/office/drawing/2014/main" id="{4A25F08B-6FC5-4DD8-22F9-F661392281F1}"/>
              </a:ext>
            </a:extLst>
          </p:cNvPr>
          <p:cNvPicPr>
            <a:picLocks noChangeAspect="1"/>
          </p:cNvPicPr>
          <p:nvPr/>
        </p:nvPicPr>
        <p:blipFill>
          <a:blip r:embed="rId6"/>
          <a:stretch>
            <a:fillRect/>
          </a:stretch>
        </p:blipFill>
        <p:spPr>
          <a:xfrm>
            <a:off x="427408" y="4002458"/>
            <a:ext cx="2754658" cy="1484825"/>
          </a:xfrm>
          <a:prstGeom prst="rect">
            <a:avLst/>
          </a:prstGeom>
        </p:spPr>
      </p:pic>
      <p:pic>
        <p:nvPicPr>
          <p:cNvPr id="18" name="Picture 17" descr="Chart, histogram&#10;&#10;Description automatically generated">
            <a:extLst>
              <a:ext uri="{FF2B5EF4-FFF2-40B4-BE49-F238E27FC236}">
                <a16:creationId xmlns:a16="http://schemas.microsoft.com/office/drawing/2014/main" id="{74C91FB3-16B3-C522-A5DA-7B40B900812D}"/>
              </a:ext>
            </a:extLst>
          </p:cNvPr>
          <p:cNvPicPr>
            <a:picLocks noChangeAspect="1"/>
          </p:cNvPicPr>
          <p:nvPr/>
        </p:nvPicPr>
        <p:blipFill>
          <a:blip r:embed="rId7"/>
          <a:stretch>
            <a:fillRect/>
          </a:stretch>
        </p:blipFill>
        <p:spPr>
          <a:xfrm>
            <a:off x="3429573" y="4004173"/>
            <a:ext cx="2763581" cy="1492306"/>
          </a:xfrm>
          <a:prstGeom prst="rect">
            <a:avLst/>
          </a:prstGeom>
        </p:spPr>
      </p:pic>
      <p:pic>
        <p:nvPicPr>
          <p:cNvPr id="19" name="Picture 18" descr="Chart, bar chart&#10;&#10;Description automatically generated">
            <a:extLst>
              <a:ext uri="{FF2B5EF4-FFF2-40B4-BE49-F238E27FC236}">
                <a16:creationId xmlns:a16="http://schemas.microsoft.com/office/drawing/2014/main" id="{14B239C9-EED6-00FF-7102-018F9A0F522C}"/>
              </a:ext>
            </a:extLst>
          </p:cNvPr>
          <p:cNvPicPr>
            <a:picLocks noChangeAspect="1"/>
          </p:cNvPicPr>
          <p:nvPr/>
        </p:nvPicPr>
        <p:blipFill>
          <a:blip r:embed="rId8"/>
          <a:stretch>
            <a:fillRect/>
          </a:stretch>
        </p:blipFill>
        <p:spPr>
          <a:xfrm>
            <a:off x="6460385" y="1739419"/>
            <a:ext cx="2743200" cy="1811311"/>
          </a:xfrm>
          <a:prstGeom prst="rect">
            <a:avLst/>
          </a:prstGeom>
        </p:spPr>
      </p:pic>
      <p:sp>
        <p:nvSpPr>
          <p:cNvPr id="30" name="TextBox 29">
            <a:extLst>
              <a:ext uri="{FF2B5EF4-FFF2-40B4-BE49-F238E27FC236}">
                <a16:creationId xmlns:a16="http://schemas.microsoft.com/office/drawing/2014/main" id="{52B968DA-A8C5-A6CB-8340-E73B2E951843}"/>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ea typeface="+mn-lt"/>
                <a:cs typeface="Calibri Light"/>
              </a:rPr>
              <a:t>Feature Importance  - Base Model </a:t>
            </a:r>
            <a:endParaRPr lang="en-US" sz="3600"/>
          </a:p>
        </p:txBody>
      </p:sp>
      <p:pic>
        <p:nvPicPr>
          <p:cNvPr id="34" name="Graphic 33" descr="Mushroom with solid fill">
            <a:extLst>
              <a:ext uri="{FF2B5EF4-FFF2-40B4-BE49-F238E27FC236}">
                <a16:creationId xmlns:a16="http://schemas.microsoft.com/office/drawing/2014/main" id="{B1DF047E-F8BB-6214-8317-FEA3D6BA6C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994" y="685823"/>
            <a:ext cx="780854" cy="772998"/>
          </a:xfrm>
          <a:prstGeom prst="rect">
            <a:avLst/>
          </a:prstGeom>
        </p:spPr>
      </p:pic>
      <p:sp>
        <p:nvSpPr>
          <p:cNvPr id="7" name="Slide Number Placeholder 6">
            <a:extLst>
              <a:ext uri="{FF2B5EF4-FFF2-40B4-BE49-F238E27FC236}">
                <a16:creationId xmlns:a16="http://schemas.microsoft.com/office/drawing/2014/main" id="{B44FDAEA-01CC-BC63-F016-C59E5A284D0F}"/>
              </a:ext>
            </a:extLst>
          </p:cNvPr>
          <p:cNvSpPr>
            <a:spLocks noGrp="1"/>
          </p:cNvSpPr>
          <p:nvPr>
            <p:ph type="sldNum" sz="quarter" idx="12"/>
          </p:nvPr>
        </p:nvSpPr>
        <p:spPr/>
        <p:txBody>
          <a:bodyPr/>
          <a:lstStyle/>
          <a:p>
            <a:fld id="{101E8AAA-AED5-0345-B6D3-70AF16E9A44A}" type="slidenum">
              <a:rPr lang="en-US" smtClean="0"/>
              <a:t>15</a:t>
            </a:fld>
            <a:endParaRPr lang="en-US"/>
          </a:p>
        </p:txBody>
      </p:sp>
    </p:spTree>
    <p:extLst>
      <p:ext uri="{BB962C8B-B14F-4D97-AF65-F5344CB8AC3E}">
        <p14:creationId xmlns:p14="http://schemas.microsoft.com/office/powerpoint/2010/main" val="3002696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889F1E-A37E-B37F-F21F-AB64F0CC659A}"/>
              </a:ext>
            </a:extLst>
          </p:cNvPr>
          <p:cNvSpPr>
            <a:spLocks noGrp="1"/>
          </p:cNvSpPr>
          <p:nvPr>
            <p:ph idx="1"/>
          </p:nvPr>
        </p:nvSpPr>
        <p:spPr>
          <a:xfrm>
            <a:off x="838200" y="1825625"/>
            <a:ext cx="10515600" cy="832691"/>
          </a:xfrm>
        </p:spPr>
        <p:txBody>
          <a:bodyPr vert="horz" lIns="91440" tIns="45720" rIns="91440" bIns="45720" rtlCol="0" anchor="t">
            <a:normAutofit/>
          </a:bodyPr>
          <a:lstStyle/>
          <a:p>
            <a:r>
              <a:rPr lang="en-US" altLang="zh-CN" sz="2400">
                <a:cs typeface="Calibri"/>
              </a:rPr>
              <a:t>To</a:t>
            </a:r>
            <a:r>
              <a:rPr lang="zh-CN" altLang="en-US" sz="2400">
                <a:cs typeface="Calibri"/>
              </a:rPr>
              <a:t> </a:t>
            </a:r>
            <a:r>
              <a:rPr lang="en-US" altLang="zh-CN" sz="2400">
                <a:cs typeface="Calibri"/>
              </a:rPr>
              <a:t>avoid</a:t>
            </a:r>
            <a:r>
              <a:rPr lang="zh-CN" altLang="en-US" sz="2400">
                <a:cs typeface="Calibri"/>
              </a:rPr>
              <a:t> </a:t>
            </a:r>
            <a:r>
              <a:rPr lang="en-US" altLang="zh-CN" sz="2400">
                <a:cs typeface="Calibri"/>
              </a:rPr>
              <a:t>overfitting,</a:t>
            </a:r>
            <a:r>
              <a:rPr lang="zh-CN" altLang="en-US" sz="2400">
                <a:cs typeface="Calibri"/>
              </a:rPr>
              <a:t> </a:t>
            </a:r>
            <a:r>
              <a:rPr lang="en-US" altLang="zh-CN" sz="2400">
                <a:cs typeface="Calibri"/>
              </a:rPr>
              <a:t>c</a:t>
            </a:r>
            <a:r>
              <a:rPr lang="en-US" sz="2400">
                <a:cs typeface="Calibri"/>
              </a:rPr>
              <a:t>lasses with &lt;5% samples are consolidated judgmentally</a:t>
            </a:r>
          </a:p>
          <a:p>
            <a:endParaRPr lang="en-US" sz="2400">
              <a:cs typeface="Calibri"/>
            </a:endParaRPr>
          </a:p>
        </p:txBody>
      </p:sp>
      <p:sp>
        <p:nvSpPr>
          <p:cNvPr id="6" name="TextBox 5">
            <a:extLst>
              <a:ext uri="{FF2B5EF4-FFF2-40B4-BE49-F238E27FC236}">
                <a16:creationId xmlns:a16="http://schemas.microsoft.com/office/drawing/2014/main" id="{4FE0180F-2114-8819-586A-4DF5658AD51B}"/>
              </a:ext>
            </a:extLst>
          </p:cNvPr>
          <p:cNvSpPr txBox="1"/>
          <p:nvPr/>
        </p:nvSpPr>
        <p:spPr>
          <a:xfrm>
            <a:off x="956059" y="2973147"/>
            <a:ext cx="9638789" cy="3416320"/>
          </a:xfrm>
          <a:prstGeom prst="rect">
            <a:avLst/>
          </a:prstGeom>
          <a:noFill/>
          <a:ln w="28575">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solidFill>
                <a:schemeClr val="bg1"/>
              </a:solidFill>
              <a:cs typeface="Calibri"/>
            </a:endParaRPr>
          </a:p>
          <a:p>
            <a:pPr algn="l"/>
            <a:endParaRPr lang="en-US">
              <a:solidFill>
                <a:schemeClr val="bg1"/>
              </a:solidFill>
              <a:cs typeface="Calibri"/>
            </a:endParaRPr>
          </a:p>
          <a:p>
            <a:pPr algn="l"/>
            <a:endParaRPr lang="en-US">
              <a:solidFill>
                <a:schemeClr val="bg1"/>
              </a:solidFill>
              <a:cs typeface="Calibri"/>
            </a:endParaRPr>
          </a:p>
          <a:p>
            <a:pPr algn="l"/>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endParaRPr lang="en-US" altLang="ja-JP">
              <a:solidFill>
                <a:schemeClr val="bg1"/>
              </a:solidFill>
              <a:ea typeface="Yu Gothic"/>
              <a:cs typeface="Calibri"/>
            </a:endParaRPr>
          </a:p>
          <a:p>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a:p>
            <a:endParaRPr lang="en-US">
              <a:solidFill>
                <a:schemeClr val="bg1"/>
              </a:solidFill>
              <a:cs typeface="Calibri"/>
            </a:endParaRPr>
          </a:p>
        </p:txBody>
      </p:sp>
      <p:sp>
        <p:nvSpPr>
          <p:cNvPr id="5" name="TextBox 4">
            <a:extLst>
              <a:ext uri="{FF2B5EF4-FFF2-40B4-BE49-F238E27FC236}">
                <a16:creationId xmlns:a16="http://schemas.microsoft.com/office/drawing/2014/main" id="{744D9C6B-333A-0817-3086-35FB32E0983B}"/>
              </a:ext>
            </a:extLst>
          </p:cNvPr>
          <p:cNvSpPr txBox="1"/>
          <p:nvPr/>
        </p:nvSpPr>
        <p:spPr>
          <a:xfrm>
            <a:off x="1856019" y="2723863"/>
            <a:ext cx="2799229" cy="461665"/>
          </a:xfrm>
          <a:prstGeom prst="rect">
            <a:avLst/>
          </a:prstGeom>
          <a:solidFill>
            <a:schemeClr val="bg1"/>
          </a:solidFill>
          <a:ln w="28575">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Example: Cap Shape</a:t>
            </a:r>
          </a:p>
        </p:txBody>
      </p:sp>
      <p:graphicFrame>
        <p:nvGraphicFramePr>
          <p:cNvPr id="7" name="Table 7">
            <a:extLst>
              <a:ext uri="{FF2B5EF4-FFF2-40B4-BE49-F238E27FC236}">
                <a16:creationId xmlns:a16="http://schemas.microsoft.com/office/drawing/2014/main" id="{48B0C91C-A198-799A-CE09-1D89BA9697C9}"/>
              </a:ext>
            </a:extLst>
          </p:cNvPr>
          <p:cNvGraphicFramePr>
            <a:graphicFrameLocks noGrp="1"/>
          </p:cNvGraphicFramePr>
          <p:nvPr>
            <p:extLst>
              <p:ext uri="{D42A27DB-BD31-4B8C-83A1-F6EECF244321}">
                <p14:modId xmlns:p14="http://schemas.microsoft.com/office/powerpoint/2010/main" val="1289578516"/>
              </p:ext>
            </p:extLst>
          </p:nvPr>
        </p:nvGraphicFramePr>
        <p:xfrm>
          <a:off x="1422699" y="3535053"/>
          <a:ext cx="2868115" cy="2595879"/>
        </p:xfrm>
        <a:graphic>
          <a:graphicData uri="http://schemas.openxmlformats.org/drawingml/2006/table">
            <a:tbl>
              <a:tblPr firstRow="1" bandRow="1">
                <a:tableStyleId>{5C22544A-7EE6-4342-B048-85BDC9FD1C3A}</a:tableStyleId>
              </a:tblPr>
              <a:tblGrid>
                <a:gridCol w="1665349">
                  <a:extLst>
                    <a:ext uri="{9D8B030D-6E8A-4147-A177-3AD203B41FA5}">
                      <a16:colId xmlns:a16="http://schemas.microsoft.com/office/drawing/2014/main" val="3016978915"/>
                    </a:ext>
                  </a:extLst>
                </a:gridCol>
                <a:gridCol w="1202766">
                  <a:extLst>
                    <a:ext uri="{9D8B030D-6E8A-4147-A177-3AD203B41FA5}">
                      <a16:colId xmlns:a16="http://schemas.microsoft.com/office/drawing/2014/main" val="3853646866"/>
                    </a:ext>
                  </a:extLst>
                </a:gridCol>
              </a:tblGrid>
              <a:tr h="370840">
                <a:tc>
                  <a:txBody>
                    <a:bodyPr/>
                    <a:lstStyle/>
                    <a:p>
                      <a:r>
                        <a:rPr lang="en-US">
                          <a:solidFill>
                            <a:schemeClr val="tx1"/>
                          </a:solidFill>
                        </a:rPr>
                        <a:t>Class</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solidFill>
                            <a:schemeClr val="tx1"/>
                          </a:solidFill>
                        </a:rPr>
                        <a:t>Weight</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537402503"/>
                  </a:ext>
                </a:extLst>
              </a:tr>
              <a:tr h="370840">
                <a:tc>
                  <a:txBody>
                    <a:bodyPr/>
                    <a:lstStyle/>
                    <a:p>
                      <a:pPr lvl="0" algn="l">
                        <a:lnSpc>
                          <a:spcPct val="100000"/>
                        </a:lnSpc>
                        <a:spcBef>
                          <a:spcPts val="0"/>
                        </a:spcBef>
                        <a:spcAft>
                          <a:spcPts val="0"/>
                        </a:spcAft>
                        <a:buNone/>
                      </a:pPr>
                      <a:r>
                        <a:rPr lang="en-US" sz="1800" b="0" i="0" u="none" strike="noStrike" noProof="0">
                          <a:latin typeface="Calibri"/>
                        </a:rPr>
                        <a:t>Convex</a:t>
                      </a:r>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45.00%</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977947254"/>
                  </a:ext>
                </a:extLst>
              </a:tr>
              <a:tr h="370840">
                <a:tc>
                  <a:txBody>
                    <a:bodyPr/>
                    <a:lstStyle/>
                    <a:p>
                      <a:r>
                        <a:rPr lang="en-US"/>
                        <a:t>Flat</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38.80%</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98314575"/>
                  </a:ext>
                </a:extLst>
              </a:tr>
              <a:tr h="370840">
                <a:tc>
                  <a:txBody>
                    <a:bodyPr/>
                    <a:lstStyle/>
                    <a:p>
                      <a:r>
                        <a:rPr lang="en-US" sz="1800" b="0" i="0" u="none" strike="noStrike" noProof="0">
                          <a:latin typeface="Calibri"/>
                        </a:rPr>
                        <a:t>Knobbed</a:t>
                      </a:r>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10.19%</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62693605"/>
                  </a:ext>
                </a:extLst>
              </a:tr>
              <a:tr h="370840">
                <a:tc>
                  <a:txBody>
                    <a:bodyPr/>
                    <a:lstStyle/>
                    <a:p>
                      <a:pPr lvl="0">
                        <a:buNone/>
                      </a:pPr>
                      <a:r>
                        <a:rPr lang="en-US"/>
                        <a:t>Bell</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r>
                        <a:rPr lang="en-US"/>
                        <a:t>5.56%</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3105956351"/>
                  </a:ext>
                </a:extLst>
              </a:tr>
              <a:tr h="370840">
                <a:tc>
                  <a:txBody>
                    <a:bodyPr/>
                    <a:lstStyle/>
                    <a:p>
                      <a:pPr lvl="0" algn="l">
                        <a:lnSpc>
                          <a:spcPct val="100000"/>
                        </a:lnSpc>
                        <a:spcBef>
                          <a:spcPts val="0"/>
                        </a:spcBef>
                        <a:spcAft>
                          <a:spcPts val="0"/>
                        </a:spcAft>
                        <a:buNone/>
                      </a:pPr>
                      <a:r>
                        <a:rPr lang="en-US" sz="1800" b="0" i="0" u="none" strike="noStrike" noProof="0">
                          <a:latin typeface="Calibri"/>
                        </a:rPr>
                        <a:t>Sunken</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r>
                        <a:rPr lang="en-US"/>
                        <a:t>0.39%</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4028066694"/>
                  </a:ext>
                </a:extLst>
              </a:tr>
              <a:tr h="370839">
                <a:tc>
                  <a:txBody>
                    <a:bodyPr/>
                    <a:lstStyle/>
                    <a:p>
                      <a:pPr lvl="0">
                        <a:buNone/>
                      </a:pPr>
                      <a:r>
                        <a:rPr lang="en-US"/>
                        <a:t>Conical</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pPr lvl="0">
                        <a:buNone/>
                      </a:pPr>
                      <a:r>
                        <a:rPr lang="en-US"/>
                        <a:t>0.05%</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2829214344"/>
                  </a:ext>
                </a:extLst>
              </a:tr>
            </a:tbl>
          </a:graphicData>
        </a:graphic>
      </p:graphicFrame>
      <p:graphicFrame>
        <p:nvGraphicFramePr>
          <p:cNvPr id="8" name="Table 7">
            <a:extLst>
              <a:ext uri="{FF2B5EF4-FFF2-40B4-BE49-F238E27FC236}">
                <a16:creationId xmlns:a16="http://schemas.microsoft.com/office/drawing/2014/main" id="{10A1D2DC-03D7-2C0A-0F29-8ECB6B86327E}"/>
              </a:ext>
            </a:extLst>
          </p:cNvPr>
          <p:cNvGraphicFramePr>
            <a:graphicFrameLocks noGrp="1"/>
          </p:cNvGraphicFramePr>
          <p:nvPr>
            <p:extLst>
              <p:ext uri="{D42A27DB-BD31-4B8C-83A1-F6EECF244321}">
                <p14:modId xmlns:p14="http://schemas.microsoft.com/office/powerpoint/2010/main" val="2028053154"/>
              </p:ext>
            </p:extLst>
          </p:nvPr>
        </p:nvGraphicFramePr>
        <p:xfrm>
          <a:off x="7043121" y="3535053"/>
          <a:ext cx="2868115" cy="1854200"/>
        </p:xfrm>
        <a:graphic>
          <a:graphicData uri="http://schemas.openxmlformats.org/drawingml/2006/table">
            <a:tbl>
              <a:tblPr firstRow="1" bandRow="1">
                <a:tableStyleId>{5C22544A-7EE6-4342-B048-85BDC9FD1C3A}</a:tableStyleId>
              </a:tblPr>
              <a:tblGrid>
                <a:gridCol w="1665349">
                  <a:extLst>
                    <a:ext uri="{9D8B030D-6E8A-4147-A177-3AD203B41FA5}">
                      <a16:colId xmlns:a16="http://schemas.microsoft.com/office/drawing/2014/main" val="3016978915"/>
                    </a:ext>
                  </a:extLst>
                </a:gridCol>
                <a:gridCol w="1202766">
                  <a:extLst>
                    <a:ext uri="{9D8B030D-6E8A-4147-A177-3AD203B41FA5}">
                      <a16:colId xmlns:a16="http://schemas.microsoft.com/office/drawing/2014/main" val="3853646866"/>
                    </a:ext>
                  </a:extLst>
                </a:gridCol>
              </a:tblGrid>
              <a:tr h="370840">
                <a:tc>
                  <a:txBody>
                    <a:bodyPr/>
                    <a:lstStyle/>
                    <a:p>
                      <a:r>
                        <a:rPr lang="en-US">
                          <a:solidFill>
                            <a:schemeClr val="tx1"/>
                          </a:solidFill>
                        </a:rPr>
                        <a:t>Class</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solidFill>
                            <a:schemeClr val="tx1"/>
                          </a:solidFill>
                        </a:rPr>
                        <a:t>Weight</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537402503"/>
                  </a:ext>
                </a:extLst>
              </a:tr>
              <a:tr h="370840">
                <a:tc>
                  <a:txBody>
                    <a:bodyPr/>
                    <a:lstStyle/>
                    <a:p>
                      <a:pPr lvl="0" algn="l">
                        <a:lnSpc>
                          <a:spcPct val="100000"/>
                        </a:lnSpc>
                        <a:spcBef>
                          <a:spcPts val="0"/>
                        </a:spcBef>
                        <a:spcAft>
                          <a:spcPts val="0"/>
                        </a:spcAft>
                        <a:buNone/>
                      </a:pPr>
                      <a:r>
                        <a:rPr lang="en-US" sz="1800" b="0" i="0" u="none" strike="noStrike" noProof="0">
                          <a:latin typeface="Calibri"/>
                        </a:rPr>
                        <a:t>Convex</a:t>
                      </a:r>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45.00%</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977947254"/>
                  </a:ext>
                </a:extLst>
              </a:tr>
              <a:tr h="370840">
                <a:tc>
                  <a:txBody>
                    <a:bodyPr/>
                    <a:lstStyle/>
                    <a:p>
                      <a:r>
                        <a:rPr lang="en-US"/>
                        <a:t>Flat</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38.80%</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4198314575"/>
                  </a:ext>
                </a:extLst>
              </a:tr>
              <a:tr h="370840">
                <a:tc>
                  <a:txBody>
                    <a:bodyPr/>
                    <a:lstStyle/>
                    <a:p>
                      <a:r>
                        <a:rPr lang="en-US" sz="1800" b="0" i="0" u="none" strike="noStrike" noProof="0">
                          <a:latin typeface="Calibri"/>
                        </a:rPr>
                        <a:t>Knobbed</a:t>
                      </a:r>
                      <a:endParaRPr lang="en-US"/>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a:t>10.19%</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862693605"/>
                  </a:ext>
                </a:extLst>
              </a:tr>
              <a:tr h="370840">
                <a:tc>
                  <a:txBody>
                    <a:bodyPr/>
                    <a:lstStyle/>
                    <a:p>
                      <a:pPr lvl="0">
                        <a:buNone/>
                      </a:pPr>
                      <a:r>
                        <a:rPr lang="en-US" altLang="zh-CN"/>
                        <a:t>Others</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tc>
                  <a:txBody>
                    <a:bodyPr/>
                    <a:lstStyle/>
                    <a:p>
                      <a:r>
                        <a:rPr lang="en-US" altLang="zh-CN"/>
                        <a:t>6.01</a:t>
                      </a:r>
                      <a:r>
                        <a:rPr lang="en-US"/>
                        <a:t>%</a:t>
                      </a:r>
                    </a:p>
                  </a:txBody>
                  <a:tcPr>
                    <a:lnL w="12700">
                      <a:solidFill>
                        <a:schemeClr val="tx1"/>
                      </a:solidFill>
                    </a:lnL>
                    <a:lnR w="12700">
                      <a:solidFill>
                        <a:schemeClr val="tx1"/>
                      </a:solidFill>
                    </a:lnR>
                    <a:lnT w="12700">
                      <a:solidFill>
                        <a:schemeClr val="tx1"/>
                      </a:solidFill>
                    </a:lnT>
                    <a:lnB w="12700">
                      <a:solidFill>
                        <a:schemeClr val="tx1"/>
                      </a:solidFill>
                    </a:lnB>
                    <a:solidFill>
                      <a:srgbClr val="FFC000"/>
                    </a:solidFill>
                  </a:tcPr>
                </a:tc>
                <a:extLst>
                  <a:ext uri="{0D108BD9-81ED-4DB2-BD59-A6C34878D82A}">
                    <a16:rowId xmlns:a16="http://schemas.microsoft.com/office/drawing/2014/main" val="3105956351"/>
                  </a:ext>
                </a:extLst>
              </a:tr>
            </a:tbl>
          </a:graphicData>
        </a:graphic>
      </p:graphicFrame>
      <p:sp>
        <p:nvSpPr>
          <p:cNvPr id="9" name="Right Arrow 8">
            <a:extLst>
              <a:ext uri="{FF2B5EF4-FFF2-40B4-BE49-F238E27FC236}">
                <a16:creationId xmlns:a16="http://schemas.microsoft.com/office/drawing/2014/main" id="{A71D5121-EAB4-81AE-C230-67D5C5007679}"/>
              </a:ext>
            </a:extLst>
          </p:cNvPr>
          <p:cNvSpPr/>
          <p:nvPr/>
        </p:nvSpPr>
        <p:spPr>
          <a:xfrm>
            <a:off x="4669536" y="4303776"/>
            <a:ext cx="1999488" cy="243840"/>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72FD5E-C4C6-4757-D762-49198E43E3C0}"/>
              </a:ext>
            </a:extLst>
          </p:cNvPr>
          <p:cNvSpPr txBox="1"/>
          <p:nvPr/>
        </p:nvSpPr>
        <p:spPr>
          <a:xfrm>
            <a:off x="4872292" y="3964532"/>
            <a:ext cx="1463040" cy="369332"/>
          </a:xfrm>
          <a:prstGeom prst="rect">
            <a:avLst/>
          </a:prstGeom>
          <a:noFill/>
        </p:spPr>
        <p:txBody>
          <a:bodyPr wrap="square" rtlCol="0">
            <a:spAutoFit/>
          </a:bodyPr>
          <a:lstStyle/>
          <a:p>
            <a:r>
              <a:rPr lang="en-US" altLang="zh-CN"/>
              <a:t>Consolidation</a:t>
            </a:r>
            <a:endParaRPr lang="en-US"/>
          </a:p>
        </p:txBody>
      </p:sp>
      <p:pic>
        <p:nvPicPr>
          <p:cNvPr id="11" name="Graphic 3" descr="Mushroom with solid fill">
            <a:extLst>
              <a:ext uri="{FF2B5EF4-FFF2-40B4-BE49-F238E27FC236}">
                <a16:creationId xmlns:a16="http://schemas.microsoft.com/office/drawing/2014/main" id="{8EAB51DA-69FA-610B-9B96-F42B0194A7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3675" y="2572588"/>
            <a:ext cx="726632" cy="719322"/>
          </a:xfrm>
          <a:prstGeom prst="rect">
            <a:avLst/>
          </a:prstGeom>
        </p:spPr>
      </p:pic>
      <p:sp>
        <p:nvSpPr>
          <p:cNvPr id="17" name="TextBox 16">
            <a:extLst>
              <a:ext uri="{FF2B5EF4-FFF2-40B4-BE49-F238E27FC236}">
                <a16:creationId xmlns:a16="http://schemas.microsoft.com/office/drawing/2014/main" id="{B46759D0-D503-6CB7-D3C6-D7E253F10DF7}"/>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ea typeface="+mn-lt"/>
                <a:cs typeface="Calibri Light"/>
              </a:rPr>
              <a:t>Feature Engineering</a:t>
            </a:r>
            <a:endParaRPr lang="en-US" sz="3600"/>
          </a:p>
        </p:txBody>
      </p:sp>
      <p:pic>
        <p:nvPicPr>
          <p:cNvPr id="23" name="Graphic 22" descr="Mushroom with solid fill">
            <a:extLst>
              <a:ext uri="{FF2B5EF4-FFF2-40B4-BE49-F238E27FC236}">
                <a16:creationId xmlns:a16="http://schemas.microsoft.com/office/drawing/2014/main" id="{5135E265-5AA4-543F-F8D7-53932D9FC8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994" y="685823"/>
            <a:ext cx="780854" cy="772998"/>
          </a:xfrm>
          <a:prstGeom prst="rect">
            <a:avLst/>
          </a:prstGeom>
        </p:spPr>
      </p:pic>
      <p:sp>
        <p:nvSpPr>
          <p:cNvPr id="2" name="Slide Number Placeholder 1">
            <a:extLst>
              <a:ext uri="{FF2B5EF4-FFF2-40B4-BE49-F238E27FC236}">
                <a16:creationId xmlns:a16="http://schemas.microsoft.com/office/drawing/2014/main" id="{DF08573E-55A6-7510-2B9C-ED93687B76A0}"/>
              </a:ext>
            </a:extLst>
          </p:cNvPr>
          <p:cNvSpPr>
            <a:spLocks noGrp="1"/>
          </p:cNvSpPr>
          <p:nvPr>
            <p:ph type="sldNum" sz="quarter" idx="12"/>
          </p:nvPr>
        </p:nvSpPr>
        <p:spPr/>
        <p:txBody>
          <a:bodyPr/>
          <a:lstStyle/>
          <a:p>
            <a:fld id="{101E8AAA-AED5-0345-B6D3-70AF16E9A44A}" type="slidenum">
              <a:rPr lang="en-US" smtClean="0"/>
              <a:t>16</a:t>
            </a:fld>
            <a:endParaRPr lang="en-US"/>
          </a:p>
        </p:txBody>
      </p:sp>
    </p:spTree>
    <p:extLst>
      <p:ext uri="{BB962C8B-B14F-4D97-AF65-F5344CB8AC3E}">
        <p14:creationId xmlns:p14="http://schemas.microsoft.com/office/powerpoint/2010/main" val="292298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20">
            <a:extLst>
              <a:ext uri="{FF2B5EF4-FFF2-40B4-BE49-F238E27FC236}">
                <a16:creationId xmlns:a16="http://schemas.microsoft.com/office/drawing/2014/main" id="{237DFD26-54C1-B5D9-7D8A-28ACC86ED97E}"/>
              </a:ext>
            </a:extLst>
          </p:cNvPr>
          <p:cNvSpPr txBox="1"/>
          <p:nvPr/>
        </p:nvSpPr>
        <p:spPr>
          <a:xfrm>
            <a:off x="235870" y="2099592"/>
            <a:ext cx="4954539"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a:ea typeface="等线"/>
              </a:rPr>
              <a:t>Feature Engineering : 14 features engineered</a:t>
            </a:r>
            <a:endParaRPr lang="en-US" altLang="zh-CN" sz="2000" err="1">
              <a:ea typeface="等线"/>
              <a:cs typeface="Calibri"/>
            </a:endParaRPr>
          </a:p>
        </p:txBody>
      </p:sp>
      <p:pic>
        <p:nvPicPr>
          <p:cNvPr id="13" name="Picture 12" descr="Table&#10;&#10;Description automatically generated">
            <a:extLst>
              <a:ext uri="{FF2B5EF4-FFF2-40B4-BE49-F238E27FC236}">
                <a16:creationId xmlns:a16="http://schemas.microsoft.com/office/drawing/2014/main" id="{4C6F2F0C-24F9-267A-E28D-82DDCF8CA397}"/>
              </a:ext>
            </a:extLst>
          </p:cNvPr>
          <p:cNvPicPr>
            <a:picLocks noChangeAspect="1"/>
          </p:cNvPicPr>
          <p:nvPr/>
        </p:nvPicPr>
        <p:blipFill>
          <a:blip r:embed="rId2"/>
          <a:stretch>
            <a:fillRect/>
          </a:stretch>
        </p:blipFill>
        <p:spPr>
          <a:xfrm>
            <a:off x="383569" y="2901337"/>
            <a:ext cx="4421312" cy="2559566"/>
          </a:xfrm>
          <a:prstGeom prst="rect">
            <a:avLst/>
          </a:prstGeom>
        </p:spPr>
      </p:pic>
      <p:sp>
        <p:nvSpPr>
          <p:cNvPr id="14" name="Right Arrow 2">
            <a:extLst>
              <a:ext uri="{FF2B5EF4-FFF2-40B4-BE49-F238E27FC236}">
                <a16:creationId xmlns:a16="http://schemas.microsoft.com/office/drawing/2014/main" id="{A31B5290-A7F9-3537-CA42-6E1B07DC16AD}"/>
              </a:ext>
            </a:extLst>
          </p:cNvPr>
          <p:cNvSpPr/>
          <p:nvPr/>
        </p:nvSpPr>
        <p:spPr>
          <a:xfrm>
            <a:off x="5065844" y="2171620"/>
            <a:ext cx="482601" cy="25522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x-none"/>
          </a:p>
        </p:txBody>
      </p:sp>
      <p:sp>
        <p:nvSpPr>
          <p:cNvPr id="15" name="Rectangle 14">
            <a:extLst>
              <a:ext uri="{FF2B5EF4-FFF2-40B4-BE49-F238E27FC236}">
                <a16:creationId xmlns:a16="http://schemas.microsoft.com/office/drawing/2014/main" id="{0BE86197-D392-2528-548A-34D1DCFEE18A}"/>
              </a:ext>
            </a:extLst>
          </p:cNvPr>
          <p:cNvSpPr/>
          <p:nvPr/>
        </p:nvSpPr>
        <p:spPr>
          <a:xfrm>
            <a:off x="5737365" y="2028492"/>
            <a:ext cx="2608854" cy="544365"/>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x-none" b="1">
                <a:solidFill>
                  <a:srgbClr val="FFFFFF"/>
                </a:solidFill>
              </a:rPr>
              <a:t>"Balanced" Accuracy</a:t>
            </a:r>
            <a:endParaRPr lang="en-US">
              <a:solidFill>
                <a:srgbClr val="FFFFFF"/>
              </a:solidFill>
              <a:cs typeface="Calibri"/>
            </a:endParaRPr>
          </a:p>
        </p:txBody>
      </p:sp>
      <p:sp>
        <p:nvSpPr>
          <p:cNvPr id="16" name="TextBox 5">
            <a:extLst>
              <a:ext uri="{FF2B5EF4-FFF2-40B4-BE49-F238E27FC236}">
                <a16:creationId xmlns:a16="http://schemas.microsoft.com/office/drawing/2014/main" id="{D093C386-0EEF-AF7E-026B-E5868062E4A7}"/>
              </a:ext>
            </a:extLst>
          </p:cNvPr>
          <p:cNvSpPr txBox="1"/>
          <p:nvPr/>
        </p:nvSpPr>
        <p:spPr>
          <a:xfrm>
            <a:off x="4789384" y="5419378"/>
            <a:ext cx="4505831" cy="369332"/>
          </a:xfrm>
          <a:prstGeom prst="rect">
            <a:avLst/>
          </a:prstGeom>
          <a:solidFill>
            <a:schemeClr val="bg1"/>
          </a:solidFill>
          <a:ln w="28575">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highlight>
                  <a:srgbClr val="C0C0C0"/>
                </a:highlight>
                <a:cs typeface="Calibri"/>
              </a:rPr>
              <a:t>Random Forest</a:t>
            </a:r>
            <a:endParaRPr lang="en-US"/>
          </a:p>
        </p:txBody>
      </p:sp>
      <p:pic>
        <p:nvPicPr>
          <p:cNvPr id="17" name="Graphic 3" descr="Mushroom with solid fill">
            <a:extLst>
              <a:ext uri="{FF2B5EF4-FFF2-40B4-BE49-F238E27FC236}">
                <a16:creationId xmlns:a16="http://schemas.microsoft.com/office/drawing/2014/main" id="{C1CDCBBA-E9C0-1FFB-B18D-4DF6485B81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5765" y="2030400"/>
            <a:ext cx="666700" cy="626260"/>
          </a:xfrm>
          <a:prstGeom prst="rect">
            <a:avLst/>
          </a:prstGeom>
        </p:spPr>
      </p:pic>
      <p:sp>
        <p:nvSpPr>
          <p:cNvPr id="18" name="Rectangle 17">
            <a:extLst>
              <a:ext uri="{FF2B5EF4-FFF2-40B4-BE49-F238E27FC236}">
                <a16:creationId xmlns:a16="http://schemas.microsoft.com/office/drawing/2014/main" id="{C4B55C20-BA0F-9335-103C-C3C0473119DA}"/>
              </a:ext>
            </a:extLst>
          </p:cNvPr>
          <p:cNvSpPr/>
          <p:nvPr/>
        </p:nvSpPr>
        <p:spPr>
          <a:xfrm>
            <a:off x="9020292" y="2363941"/>
            <a:ext cx="2935808" cy="262773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TextBox 8">
            <a:extLst>
              <a:ext uri="{FF2B5EF4-FFF2-40B4-BE49-F238E27FC236}">
                <a16:creationId xmlns:a16="http://schemas.microsoft.com/office/drawing/2014/main" id="{28A6DCAA-2DFF-7FB0-3272-6240FA73061D}"/>
              </a:ext>
            </a:extLst>
          </p:cNvPr>
          <p:cNvSpPr txBox="1"/>
          <p:nvPr/>
        </p:nvSpPr>
        <p:spPr>
          <a:xfrm>
            <a:off x="9659238" y="2165649"/>
            <a:ext cx="2011084" cy="400110"/>
          </a:xfrm>
          <a:prstGeom prst="rect">
            <a:avLst/>
          </a:prstGeom>
          <a:solidFill>
            <a:schemeClr val="bg1"/>
          </a:solidFill>
          <a:ln w="28575">
            <a:solidFill>
              <a:srgbClr val="C00000"/>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cs typeface="Calibri"/>
              </a:rPr>
              <a:t>Findings</a:t>
            </a:r>
          </a:p>
        </p:txBody>
      </p:sp>
      <p:sp>
        <p:nvSpPr>
          <p:cNvPr id="24" name="TextBox 9">
            <a:extLst>
              <a:ext uri="{FF2B5EF4-FFF2-40B4-BE49-F238E27FC236}">
                <a16:creationId xmlns:a16="http://schemas.microsoft.com/office/drawing/2014/main" id="{2172CB53-38B9-59FC-1F0C-B85955C83FEC}"/>
              </a:ext>
            </a:extLst>
          </p:cNvPr>
          <p:cNvSpPr txBox="1"/>
          <p:nvPr/>
        </p:nvSpPr>
        <p:spPr>
          <a:xfrm>
            <a:off x="9026745" y="2617840"/>
            <a:ext cx="3000689" cy="2185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ltLang="zh-CN" sz="1700">
                <a:ea typeface="DengXian"/>
                <a:cs typeface="Calibri"/>
              </a:rPr>
              <a:t>Model</a:t>
            </a:r>
            <a:r>
              <a:rPr lang="zh-CN" altLang="en-US" sz="1700">
                <a:ea typeface="DengXian"/>
                <a:cs typeface="Calibri"/>
              </a:rPr>
              <a:t> </a:t>
            </a:r>
            <a:r>
              <a:rPr lang="en-US" altLang="zh-CN" sz="1700">
                <a:ea typeface="DengXian"/>
                <a:cs typeface="Calibri"/>
              </a:rPr>
              <a:t>performance</a:t>
            </a:r>
            <a:r>
              <a:rPr lang="zh-CN" altLang="en-US" sz="1700">
                <a:ea typeface="DengXian"/>
                <a:cs typeface="Calibri"/>
              </a:rPr>
              <a:t> </a:t>
            </a:r>
            <a:r>
              <a:rPr lang="en-US" altLang="zh-CN" sz="1700">
                <a:ea typeface="DengXian"/>
                <a:cs typeface="Calibri"/>
              </a:rPr>
              <a:t>decreases</a:t>
            </a:r>
            <a:r>
              <a:rPr lang="zh-CN" altLang="en-US" sz="1700">
                <a:ea typeface="DengXian"/>
                <a:cs typeface="Calibri"/>
              </a:rPr>
              <a:t> </a:t>
            </a:r>
            <a:r>
              <a:rPr lang="en-US" altLang="zh-CN" sz="1700">
                <a:ea typeface="DengXian"/>
                <a:cs typeface="Calibri"/>
              </a:rPr>
              <a:t>for</a:t>
            </a:r>
            <a:r>
              <a:rPr lang="zh-CN" altLang="en-US" sz="1700">
                <a:ea typeface="DengXian"/>
                <a:cs typeface="Calibri"/>
              </a:rPr>
              <a:t> </a:t>
            </a:r>
            <a:r>
              <a:rPr lang="en-US" altLang="zh-CN" sz="1700" err="1">
                <a:ea typeface="DengXian"/>
                <a:cs typeface="Calibri"/>
              </a:rPr>
              <a:t>SGDClassifier</a:t>
            </a:r>
            <a:r>
              <a:rPr lang="en-US" altLang="zh-CN" sz="1700">
                <a:ea typeface="DengXian"/>
                <a:cs typeface="Calibri"/>
              </a:rPr>
              <a:t>,</a:t>
            </a:r>
            <a:r>
              <a:rPr lang="zh-CN" altLang="en-US" sz="1700">
                <a:ea typeface="DengXian"/>
                <a:cs typeface="Calibri"/>
              </a:rPr>
              <a:t> </a:t>
            </a:r>
            <a:r>
              <a:rPr lang="en-US" altLang="zh-CN" sz="1700">
                <a:ea typeface="DengXian"/>
                <a:cs typeface="Calibri"/>
              </a:rPr>
              <a:t>Logistic</a:t>
            </a:r>
            <a:r>
              <a:rPr lang="zh-CN" altLang="en-US" sz="1700">
                <a:ea typeface="DengXian"/>
                <a:cs typeface="Calibri"/>
              </a:rPr>
              <a:t> </a:t>
            </a:r>
            <a:r>
              <a:rPr lang="en-US" altLang="zh-CN" sz="1700">
                <a:ea typeface="DengXian"/>
                <a:cs typeface="Calibri"/>
              </a:rPr>
              <a:t>Regression</a:t>
            </a:r>
          </a:p>
          <a:p>
            <a:pPr marL="285750" indent="-285750">
              <a:buFont typeface="Arial"/>
              <a:buChar char="•"/>
            </a:pPr>
            <a:r>
              <a:rPr lang="en-US" altLang="zh-CN" sz="1700">
                <a:ea typeface="DengXian"/>
                <a:cs typeface="Calibri"/>
              </a:rPr>
              <a:t>Model</a:t>
            </a:r>
            <a:r>
              <a:rPr lang="zh-CN" altLang="en-US" sz="1700">
                <a:ea typeface="DengXian"/>
                <a:cs typeface="Calibri"/>
              </a:rPr>
              <a:t> </a:t>
            </a:r>
            <a:r>
              <a:rPr lang="en-US" altLang="zh-CN" sz="1700">
                <a:ea typeface="DengXian"/>
                <a:cs typeface="Calibri"/>
              </a:rPr>
              <a:t>performance</a:t>
            </a:r>
            <a:r>
              <a:rPr lang="zh-CN" altLang="en-US" sz="1700">
                <a:ea typeface="DengXian"/>
                <a:cs typeface="Calibri"/>
              </a:rPr>
              <a:t> </a:t>
            </a:r>
            <a:r>
              <a:rPr lang="en-US" altLang="zh-CN" sz="1700">
                <a:ea typeface="DengXian"/>
                <a:cs typeface="Calibri"/>
              </a:rPr>
              <a:t>stays</a:t>
            </a:r>
            <a:r>
              <a:rPr lang="zh-CN" altLang="en-US" sz="1700">
                <a:ea typeface="DengXian"/>
                <a:cs typeface="Calibri"/>
              </a:rPr>
              <a:t> </a:t>
            </a:r>
            <a:r>
              <a:rPr lang="en-US" altLang="zh-CN" sz="1700">
                <a:ea typeface="DengXian"/>
                <a:cs typeface="Calibri"/>
              </a:rPr>
              <a:t>the</a:t>
            </a:r>
            <a:r>
              <a:rPr lang="zh-CN" altLang="en-US" sz="1700">
                <a:ea typeface="DengXian"/>
                <a:cs typeface="Calibri"/>
              </a:rPr>
              <a:t> </a:t>
            </a:r>
            <a:r>
              <a:rPr lang="en-US" altLang="zh-CN" sz="1700">
                <a:ea typeface="DengXian"/>
                <a:cs typeface="Calibri"/>
              </a:rPr>
              <a:t>same</a:t>
            </a:r>
            <a:r>
              <a:rPr lang="zh-CN" altLang="en-US" sz="1700">
                <a:ea typeface="DengXian"/>
                <a:cs typeface="Calibri"/>
              </a:rPr>
              <a:t> </a:t>
            </a:r>
            <a:r>
              <a:rPr lang="en-US" altLang="zh-CN" sz="1700">
                <a:ea typeface="DengXian"/>
                <a:cs typeface="Calibri"/>
              </a:rPr>
              <a:t>for</a:t>
            </a:r>
            <a:r>
              <a:rPr lang="zh-CN" altLang="en-US" sz="1700">
                <a:ea typeface="DengXian"/>
                <a:cs typeface="Calibri"/>
              </a:rPr>
              <a:t> </a:t>
            </a:r>
            <a:r>
              <a:rPr lang="en-US" altLang="zh-CN" sz="1700">
                <a:ea typeface="DengXian"/>
                <a:cs typeface="Calibri"/>
              </a:rPr>
              <a:t>SVC</a:t>
            </a:r>
            <a:r>
              <a:rPr lang="zh-CN" altLang="en-US" sz="1700">
                <a:ea typeface="DengXian"/>
                <a:cs typeface="Calibri"/>
              </a:rPr>
              <a:t> </a:t>
            </a:r>
            <a:r>
              <a:rPr lang="en-US" altLang="zh-CN" sz="1700">
                <a:ea typeface="DengXian"/>
                <a:cs typeface="Calibri"/>
              </a:rPr>
              <a:t>at</a:t>
            </a:r>
            <a:r>
              <a:rPr lang="zh-CN" altLang="en-US" sz="1700">
                <a:ea typeface="DengXian"/>
                <a:cs typeface="Calibri"/>
              </a:rPr>
              <a:t> </a:t>
            </a:r>
            <a:r>
              <a:rPr lang="en-US" altLang="zh-CN" sz="1700">
                <a:ea typeface="DengXian"/>
                <a:cs typeface="Calibri"/>
              </a:rPr>
              <a:t>F1</a:t>
            </a:r>
            <a:r>
              <a:rPr lang="zh-CN" altLang="en-US" sz="1700">
                <a:ea typeface="DengXian"/>
                <a:cs typeface="Calibri"/>
              </a:rPr>
              <a:t> </a:t>
            </a:r>
            <a:r>
              <a:rPr lang="en-US" altLang="zh-CN" sz="1700">
                <a:ea typeface="DengXian"/>
                <a:cs typeface="Calibri"/>
              </a:rPr>
              <a:t>=</a:t>
            </a:r>
            <a:r>
              <a:rPr lang="zh-CN" altLang="en-US" sz="1700">
                <a:ea typeface="DengXian"/>
                <a:cs typeface="Calibri"/>
              </a:rPr>
              <a:t> </a:t>
            </a:r>
            <a:r>
              <a:rPr lang="en-US" altLang="zh-CN" sz="1700">
                <a:ea typeface="DengXian"/>
                <a:cs typeface="Calibri"/>
              </a:rPr>
              <a:t>1</a:t>
            </a:r>
          </a:p>
          <a:p>
            <a:pPr marL="285750" indent="-285750">
              <a:buFont typeface="Arial"/>
              <a:buChar char="•"/>
            </a:pPr>
            <a:r>
              <a:rPr lang="en-US" altLang="zh-CN" sz="1700">
                <a:ea typeface="DengXian"/>
                <a:cs typeface="Calibri"/>
              </a:rPr>
              <a:t>Model</a:t>
            </a:r>
            <a:r>
              <a:rPr lang="zh-CN" altLang="en-US" sz="1700">
                <a:ea typeface="DengXian"/>
                <a:cs typeface="Calibri"/>
              </a:rPr>
              <a:t> </a:t>
            </a:r>
            <a:r>
              <a:rPr lang="en-US" altLang="zh-CN" sz="1700">
                <a:ea typeface="DengXian"/>
                <a:cs typeface="Calibri"/>
              </a:rPr>
              <a:t>performance</a:t>
            </a:r>
            <a:r>
              <a:rPr lang="zh-CN" altLang="en-US" sz="1700">
                <a:ea typeface="DengXian"/>
                <a:cs typeface="Calibri"/>
              </a:rPr>
              <a:t> </a:t>
            </a:r>
            <a:r>
              <a:rPr lang="en-US" altLang="zh-CN" sz="1700">
                <a:ea typeface="DengXian"/>
                <a:cs typeface="Calibri"/>
              </a:rPr>
              <a:t>improves</a:t>
            </a:r>
            <a:r>
              <a:rPr lang="zh-CN" altLang="en-US" sz="1700">
                <a:ea typeface="DengXian"/>
                <a:cs typeface="Calibri"/>
              </a:rPr>
              <a:t> </a:t>
            </a:r>
            <a:r>
              <a:rPr lang="en-US" altLang="zh-CN" sz="1700">
                <a:ea typeface="DengXian"/>
                <a:cs typeface="Calibri"/>
              </a:rPr>
              <a:t>for</a:t>
            </a:r>
            <a:r>
              <a:rPr lang="zh-CN" altLang="en-US" sz="1700">
                <a:ea typeface="DengXian"/>
                <a:cs typeface="Calibri"/>
              </a:rPr>
              <a:t> R</a:t>
            </a:r>
            <a:r>
              <a:rPr lang="en-US" altLang="zh-CN" sz="1700" err="1">
                <a:ea typeface="DengXian"/>
                <a:cs typeface="Calibri"/>
              </a:rPr>
              <a:t>andom</a:t>
            </a:r>
            <a:r>
              <a:rPr lang="zh-CN" altLang="en-US" sz="1700">
                <a:ea typeface="DengXian"/>
                <a:cs typeface="Calibri"/>
              </a:rPr>
              <a:t> F</a:t>
            </a:r>
            <a:r>
              <a:rPr lang="en-US" altLang="zh-CN" sz="1700" err="1">
                <a:ea typeface="DengXian"/>
                <a:cs typeface="Calibri"/>
              </a:rPr>
              <a:t>orest</a:t>
            </a:r>
            <a:r>
              <a:rPr lang="en-US" altLang="zh-CN" sz="1700">
                <a:ea typeface="DengXian"/>
                <a:cs typeface="Calibri"/>
              </a:rPr>
              <a:t> and Decision Tree</a:t>
            </a:r>
            <a:endParaRPr lang="en-US" sz="1700">
              <a:cs typeface="Calibri"/>
            </a:endParaRPr>
          </a:p>
        </p:txBody>
      </p:sp>
      <p:pic>
        <p:nvPicPr>
          <p:cNvPr id="25" name="Picture 24" descr="Chart, treemap chart&#10;&#10;Description automatically generated">
            <a:extLst>
              <a:ext uri="{FF2B5EF4-FFF2-40B4-BE49-F238E27FC236}">
                <a16:creationId xmlns:a16="http://schemas.microsoft.com/office/drawing/2014/main" id="{B1EABF57-BF80-ECCE-16C7-EDAE5F42DAD0}"/>
              </a:ext>
            </a:extLst>
          </p:cNvPr>
          <p:cNvPicPr>
            <a:picLocks noChangeAspect="1"/>
          </p:cNvPicPr>
          <p:nvPr/>
        </p:nvPicPr>
        <p:blipFill>
          <a:blip r:embed="rId5"/>
          <a:stretch>
            <a:fillRect/>
          </a:stretch>
        </p:blipFill>
        <p:spPr>
          <a:xfrm>
            <a:off x="5332601" y="2973525"/>
            <a:ext cx="3428300" cy="2482269"/>
          </a:xfrm>
          <a:prstGeom prst="rect">
            <a:avLst/>
          </a:prstGeom>
        </p:spPr>
      </p:pic>
      <p:sp>
        <p:nvSpPr>
          <p:cNvPr id="19" name="TextBox 18">
            <a:extLst>
              <a:ext uri="{FF2B5EF4-FFF2-40B4-BE49-F238E27FC236}">
                <a16:creationId xmlns:a16="http://schemas.microsoft.com/office/drawing/2014/main" id="{94149ADA-A2A5-D18D-2009-C2D24282FEDC}"/>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ea typeface="+mn-lt"/>
                <a:cs typeface="Calibri Light"/>
              </a:rPr>
              <a:t>Feature Engineering</a:t>
            </a:r>
            <a:endParaRPr lang="en-US" sz="3600"/>
          </a:p>
        </p:txBody>
      </p:sp>
      <p:pic>
        <p:nvPicPr>
          <p:cNvPr id="20" name="Graphic 19" descr="Mushroom with solid fill">
            <a:extLst>
              <a:ext uri="{FF2B5EF4-FFF2-40B4-BE49-F238E27FC236}">
                <a16:creationId xmlns:a16="http://schemas.microsoft.com/office/drawing/2014/main" id="{E3FFFC80-82DC-8D66-AACC-F8896DC8B4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994" y="685823"/>
            <a:ext cx="780854" cy="772998"/>
          </a:xfrm>
          <a:prstGeom prst="rect">
            <a:avLst/>
          </a:prstGeom>
        </p:spPr>
      </p:pic>
      <p:sp>
        <p:nvSpPr>
          <p:cNvPr id="2" name="Slide Number Placeholder 1">
            <a:extLst>
              <a:ext uri="{FF2B5EF4-FFF2-40B4-BE49-F238E27FC236}">
                <a16:creationId xmlns:a16="http://schemas.microsoft.com/office/drawing/2014/main" id="{548C16A2-F513-BBE8-FA9D-E836153A028C}"/>
              </a:ext>
            </a:extLst>
          </p:cNvPr>
          <p:cNvSpPr>
            <a:spLocks noGrp="1"/>
          </p:cNvSpPr>
          <p:nvPr>
            <p:ph type="sldNum" sz="quarter" idx="12"/>
          </p:nvPr>
        </p:nvSpPr>
        <p:spPr/>
        <p:txBody>
          <a:bodyPr/>
          <a:lstStyle/>
          <a:p>
            <a:fld id="{101E8AAA-AED5-0345-B6D3-70AF16E9A44A}" type="slidenum">
              <a:rPr lang="en-US" smtClean="0"/>
              <a:t>17</a:t>
            </a:fld>
            <a:endParaRPr lang="en-US"/>
          </a:p>
        </p:txBody>
      </p:sp>
    </p:spTree>
    <p:extLst>
      <p:ext uri="{BB962C8B-B14F-4D97-AF65-F5344CB8AC3E}">
        <p14:creationId xmlns:p14="http://schemas.microsoft.com/office/powerpoint/2010/main" val="3226332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C2FC6B-DA37-E588-B71C-BD1F8B03AE7B}"/>
              </a:ext>
            </a:extLst>
          </p:cNvPr>
          <p:cNvSpPr txBox="1"/>
          <p:nvPr/>
        </p:nvSpPr>
        <p:spPr>
          <a:xfrm>
            <a:off x="424255" y="3619584"/>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ea typeface="+mn-lt"/>
                <a:cs typeface="+mn-lt"/>
              </a:rPr>
              <a:t>Logistic Regression</a:t>
            </a:r>
            <a:endParaRPr lang="en-US" sz="1300">
              <a:cs typeface="Calibri"/>
            </a:endParaRPr>
          </a:p>
        </p:txBody>
      </p:sp>
      <p:sp>
        <p:nvSpPr>
          <p:cNvPr id="3" name="TextBox 2">
            <a:extLst>
              <a:ext uri="{FF2B5EF4-FFF2-40B4-BE49-F238E27FC236}">
                <a16:creationId xmlns:a16="http://schemas.microsoft.com/office/drawing/2014/main" id="{4D782225-F3C2-A029-6189-8D1298E5FD27}"/>
              </a:ext>
            </a:extLst>
          </p:cNvPr>
          <p:cNvSpPr txBox="1"/>
          <p:nvPr/>
        </p:nvSpPr>
        <p:spPr>
          <a:xfrm>
            <a:off x="3432149" y="3619584"/>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ea typeface="+mn-lt"/>
                <a:cs typeface="+mn-lt"/>
              </a:rPr>
              <a:t>SGDC</a:t>
            </a:r>
            <a:endParaRPr lang="en-US"/>
          </a:p>
        </p:txBody>
      </p:sp>
      <p:sp>
        <p:nvSpPr>
          <p:cNvPr id="4" name="TextBox 3">
            <a:extLst>
              <a:ext uri="{FF2B5EF4-FFF2-40B4-BE49-F238E27FC236}">
                <a16:creationId xmlns:a16="http://schemas.microsoft.com/office/drawing/2014/main" id="{D850132E-9C26-AD90-04FA-667B26A2D27F}"/>
              </a:ext>
            </a:extLst>
          </p:cNvPr>
          <p:cNvSpPr txBox="1"/>
          <p:nvPr/>
        </p:nvSpPr>
        <p:spPr>
          <a:xfrm>
            <a:off x="3432149" y="5544636"/>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ea typeface="+mn-lt"/>
                <a:cs typeface="+mn-lt"/>
              </a:rPr>
              <a:t>Decision Tree</a:t>
            </a:r>
            <a:endParaRPr lang="en-US"/>
          </a:p>
        </p:txBody>
      </p:sp>
      <p:sp>
        <p:nvSpPr>
          <p:cNvPr id="5" name="TextBox 4">
            <a:extLst>
              <a:ext uri="{FF2B5EF4-FFF2-40B4-BE49-F238E27FC236}">
                <a16:creationId xmlns:a16="http://schemas.microsoft.com/office/drawing/2014/main" id="{2AE728CB-39E2-0490-2F64-A6EE735BA595}"/>
              </a:ext>
            </a:extLst>
          </p:cNvPr>
          <p:cNvSpPr txBox="1"/>
          <p:nvPr/>
        </p:nvSpPr>
        <p:spPr>
          <a:xfrm>
            <a:off x="424255" y="5524584"/>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cs typeface="Calibri"/>
              </a:rPr>
              <a:t>Random Forest</a:t>
            </a:r>
          </a:p>
        </p:txBody>
      </p:sp>
      <p:sp>
        <p:nvSpPr>
          <p:cNvPr id="6" name="TextBox 5">
            <a:extLst>
              <a:ext uri="{FF2B5EF4-FFF2-40B4-BE49-F238E27FC236}">
                <a16:creationId xmlns:a16="http://schemas.microsoft.com/office/drawing/2014/main" id="{263762B6-6B67-9873-DF69-A5EEC93E04D9}"/>
              </a:ext>
            </a:extLst>
          </p:cNvPr>
          <p:cNvSpPr txBox="1"/>
          <p:nvPr/>
        </p:nvSpPr>
        <p:spPr>
          <a:xfrm>
            <a:off x="6460096" y="3619584"/>
            <a:ext cx="2754623" cy="292388"/>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a:ea typeface="+mn-lt"/>
                <a:cs typeface="+mn-lt"/>
              </a:rPr>
              <a:t>SVC</a:t>
            </a:r>
            <a:endParaRPr lang="en-US"/>
          </a:p>
        </p:txBody>
      </p:sp>
      <p:sp>
        <p:nvSpPr>
          <p:cNvPr id="7" name="TextBox 6">
            <a:extLst>
              <a:ext uri="{FF2B5EF4-FFF2-40B4-BE49-F238E27FC236}">
                <a16:creationId xmlns:a16="http://schemas.microsoft.com/office/drawing/2014/main" id="{C3B4A9CA-CB00-408B-6312-EEC4108AF660}"/>
              </a:ext>
            </a:extLst>
          </p:cNvPr>
          <p:cNvSpPr txBox="1"/>
          <p:nvPr/>
        </p:nvSpPr>
        <p:spPr>
          <a:xfrm>
            <a:off x="9202591" y="1920969"/>
            <a:ext cx="2883458" cy="32932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endParaRPr lang="en-US" sz="1300">
              <a:cs typeface="Calibri"/>
            </a:endParaRPr>
          </a:p>
          <a:p>
            <a:pPr marL="285750" indent="-285750">
              <a:buFont typeface="Arial"/>
              <a:buChar char="•"/>
            </a:pPr>
            <a:r>
              <a:rPr lang="en-US" sz="1400">
                <a:cs typeface="Calibri"/>
              </a:rPr>
              <a:t>Diversified features that take the top 5 features importance for algorithm Logistic Regression, SGDC, and SVC instead of just two before feature engineering.</a:t>
            </a:r>
          </a:p>
          <a:p>
            <a:pPr marL="285750" indent="-285750">
              <a:buFont typeface="Arial"/>
              <a:buChar char="•"/>
            </a:pPr>
            <a:r>
              <a:rPr lang="en-US" sz="1400">
                <a:cs typeface="Calibri"/>
              </a:rPr>
              <a:t>For Random Forest, the features that take the top 2 importance have been diversified to </a:t>
            </a:r>
            <a:r>
              <a:rPr lang="en-US" sz="1400" b="1">
                <a:solidFill>
                  <a:schemeClr val="accent2">
                    <a:lumMod val="75000"/>
                  </a:schemeClr>
                </a:solidFill>
                <a:cs typeface="Calibri"/>
              </a:rPr>
              <a:t>stalk-surface-</a:t>
            </a:r>
            <a:r>
              <a:rPr lang="en-US" sz="1400" b="1" err="1">
                <a:solidFill>
                  <a:schemeClr val="accent2">
                    <a:lumMod val="75000"/>
                  </a:schemeClr>
                </a:solidFill>
                <a:cs typeface="Calibri"/>
              </a:rPr>
              <a:t>above_s</a:t>
            </a:r>
            <a:r>
              <a:rPr lang="en-US" sz="1400" b="1">
                <a:solidFill>
                  <a:schemeClr val="accent2">
                    <a:lumMod val="75000"/>
                  </a:schemeClr>
                </a:solidFill>
                <a:cs typeface="Calibri"/>
              </a:rPr>
              <a:t> (=smooth)</a:t>
            </a:r>
            <a:r>
              <a:rPr lang="en-US" sz="1400">
                <a:cs typeface="Calibri"/>
              </a:rPr>
              <a:t> and </a:t>
            </a:r>
            <a:r>
              <a:rPr lang="en-US" sz="1400" b="1" err="1">
                <a:solidFill>
                  <a:schemeClr val="accent2">
                    <a:lumMod val="75000"/>
                  </a:schemeClr>
                </a:solidFill>
                <a:cs typeface="Calibri"/>
              </a:rPr>
              <a:t>odor_p</a:t>
            </a:r>
            <a:r>
              <a:rPr lang="en-US" sz="1400" b="1">
                <a:solidFill>
                  <a:schemeClr val="accent2">
                    <a:lumMod val="75000"/>
                  </a:schemeClr>
                </a:solidFill>
                <a:cs typeface="Calibri"/>
              </a:rPr>
              <a:t> (=</a:t>
            </a:r>
            <a:r>
              <a:rPr lang="en-US" sz="1400" b="1">
                <a:solidFill>
                  <a:schemeClr val="accent2">
                    <a:lumMod val="75000"/>
                  </a:schemeClr>
                </a:solidFill>
                <a:ea typeface="+mn-lt"/>
                <a:cs typeface="+mn-lt"/>
              </a:rPr>
              <a:t>pungent</a:t>
            </a:r>
            <a:r>
              <a:rPr lang="en-US" sz="1400" b="1">
                <a:solidFill>
                  <a:schemeClr val="accent2">
                    <a:lumMod val="75000"/>
                  </a:schemeClr>
                </a:solidFill>
                <a:cs typeface="Calibri"/>
              </a:rPr>
              <a:t>)</a:t>
            </a:r>
            <a:r>
              <a:rPr lang="en-US" sz="1400">
                <a:cs typeface="Calibri"/>
              </a:rPr>
              <a:t>. For decision tree, it remained unchanged since there're always 2 features take the importance</a:t>
            </a:r>
          </a:p>
          <a:p>
            <a:pPr marL="285750" indent="-285750">
              <a:buFont typeface="Arial"/>
              <a:buChar char="•"/>
            </a:pPr>
            <a:endParaRPr lang="en-US" sz="1300">
              <a:cs typeface="Calibri"/>
            </a:endParaRPr>
          </a:p>
        </p:txBody>
      </p:sp>
      <p:pic>
        <p:nvPicPr>
          <p:cNvPr id="8" name="Graphic 3" descr="Mushroom with solid fill">
            <a:extLst>
              <a:ext uri="{FF2B5EF4-FFF2-40B4-BE49-F238E27FC236}">
                <a16:creationId xmlns:a16="http://schemas.microsoft.com/office/drawing/2014/main" id="{3E554126-55AB-91E9-FB5F-7CAC5B89FD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64229" y="1225072"/>
            <a:ext cx="797170" cy="797170"/>
          </a:xfrm>
          <a:prstGeom prst="rect">
            <a:avLst/>
          </a:prstGeom>
        </p:spPr>
      </p:pic>
      <p:sp>
        <p:nvSpPr>
          <p:cNvPr id="9" name="Rectangle 8">
            <a:extLst>
              <a:ext uri="{FF2B5EF4-FFF2-40B4-BE49-F238E27FC236}">
                <a16:creationId xmlns:a16="http://schemas.microsoft.com/office/drawing/2014/main" id="{51A0283E-D0F8-FA83-4B6F-3A37860CA33D}"/>
              </a:ext>
            </a:extLst>
          </p:cNvPr>
          <p:cNvSpPr/>
          <p:nvPr/>
        </p:nvSpPr>
        <p:spPr>
          <a:xfrm>
            <a:off x="9221019" y="1673582"/>
            <a:ext cx="2805989" cy="35768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5F34D298-6D9D-9543-9451-CA8F40F92D78}"/>
              </a:ext>
            </a:extLst>
          </p:cNvPr>
          <p:cNvSpPr txBox="1"/>
          <p:nvPr/>
        </p:nvSpPr>
        <p:spPr>
          <a:xfrm>
            <a:off x="9991173" y="1436214"/>
            <a:ext cx="1769597" cy="369332"/>
          </a:xfrm>
          <a:prstGeom prst="rect">
            <a:avLst/>
          </a:prstGeom>
          <a:solidFill>
            <a:schemeClr val="bg1"/>
          </a:solidFill>
          <a:ln w="28575">
            <a:solidFill>
              <a:srgbClr val="C00000"/>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cs typeface="Calibri"/>
              </a:rPr>
              <a:t>Findings</a:t>
            </a:r>
          </a:p>
        </p:txBody>
      </p:sp>
      <p:pic>
        <p:nvPicPr>
          <p:cNvPr id="11" name="Picture 10" descr="Chart, bar chart&#10;&#10;Description automatically generated">
            <a:extLst>
              <a:ext uri="{FF2B5EF4-FFF2-40B4-BE49-F238E27FC236}">
                <a16:creationId xmlns:a16="http://schemas.microsoft.com/office/drawing/2014/main" id="{52AC7A4C-617F-8A0C-3AFC-984B66A1C7E2}"/>
              </a:ext>
            </a:extLst>
          </p:cNvPr>
          <p:cNvPicPr>
            <a:picLocks noChangeAspect="1"/>
          </p:cNvPicPr>
          <p:nvPr/>
        </p:nvPicPr>
        <p:blipFill>
          <a:blip r:embed="rId4"/>
          <a:stretch>
            <a:fillRect/>
          </a:stretch>
        </p:blipFill>
        <p:spPr>
          <a:xfrm>
            <a:off x="410219" y="1728621"/>
            <a:ext cx="2771846" cy="1748287"/>
          </a:xfrm>
          <a:prstGeom prst="rect">
            <a:avLst/>
          </a:prstGeom>
        </p:spPr>
      </p:pic>
      <p:pic>
        <p:nvPicPr>
          <p:cNvPr id="19" name="Picture 18" descr="Chart, bar chart&#10;&#10;Description automatically generated">
            <a:extLst>
              <a:ext uri="{FF2B5EF4-FFF2-40B4-BE49-F238E27FC236}">
                <a16:creationId xmlns:a16="http://schemas.microsoft.com/office/drawing/2014/main" id="{EB796247-3136-6F78-DE8E-9290B2767FD3}"/>
              </a:ext>
            </a:extLst>
          </p:cNvPr>
          <p:cNvPicPr>
            <a:picLocks noChangeAspect="1"/>
          </p:cNvPicPr>
          <p:nvPr/>
        </p:nvPicPr>
        <p:blipFill>
          <a:blip r:embed="rId5"/>
          <a:stretch>
            <a:fillRect/>
          </a:stretch>
        </p:blipFill>
        <p:spPr>
          <a:xfrm>
            <a:off x="3429573" y="1797372"/>
            <a:ext cx="2766117" cy="1679537"/>
          </a:xfrm>
          <a:prstGeom prst="rect">
            <a:avLst/>
          </a:prstGeom>
        </p:spPr>
      </p:pic>
      <p:pic>
        <p:nvPicPr>
          <p:cNvPr id="20" name="Picture 19" descr="Chart, bar chart&#10;&#10;Description automatically generated">
            <a:extLst>
              <a:ext uri="{FF2B5EF4-FFF2-40B4-BE49-F238E27FC236}">
                <a16:creationId xmlns:a16="http://schemas.microsoft.com/office/drawing/2014/main" id="{41271E8F-B937-A7FD-19A8-72DB792530F6}"/>
              </a:ext>
            </a:extLst>
          </p:cNvPr>
          <p:cNvPicPr>
            <a:picLocks noChangeAspect="1"/>
          </p:cNvPicPr>
          <p:nvPr/>
        </p:nvPicPr>
        <p:blipFill>
          <a:blip r:embed="rId6"/>
          <a:stretch>
            <a:fillRect/>
          </a:stretch>
        </p:blipFill>
        <p:spPr>
          <a:xfrm>
            <a:off x="433137" y="3983451"/>
            <a:ext cx="2748929" cy="1524161"/>
          </a:xfrm>
          <a:prstGeom prst="rect">
            <a:avLst/>
          </a:prstGeom>
        </p:spPr>
      </p:pic>
      <p:pic>
        <p:nvPicPr>
          <p:cNvPr id="21" name="Picture 20" descr="Chart&#10;&#10;Description automatically generated">
            <a:extLst>
              <a:ext uri="{FF2B5EF4-FFF2-40B4-BE49-F238E27FC236}">
                <a16:creationId xmlns:a16="http://schemas.microsoft.com/office/drawing/2014/main" id="{0B1AF084-88DE-6A11-E5E8-58DBAAF095CF}"/>
              </a:ext>
            </a:extLst>
          </p:cNvPr>
          <p:cNvPicPr>
            <a:picLocks noChangeAspect="1"/>
          </p:cNvPicPr>
          <p:nvPr/>
        </p:nvPicPr>
        <p:blipFill>
          <a:blip r:embed="rId7"/>
          <a:stretch>
            <a:fillRect/>
          </a:stretch>
        </p:blipFill>
        <p:spPr>
          <a:xfrm>
            <a:off x="3429573" y="3977441"/>
            <a:ext cx="2766116" cy="1530454"/>
          </a:xfrm>
          <a:prstGeom prst="rect">
            <a:avLst/>
          </a:prstGeom>
        </p:spPr>
      </p:pic>
      <p:pic>
        <p:nvPicPr>
          <p:cNvPr id="22" name="Picture 21" descr="Chart, bar chart&#10;&#10;Description automatically generated">
            <a:extLst>
              <a:ext uri="{FF2B5EF4-FFF2-40B4-BE49-F238E27FC236}">
                <a16:creationId xmlns:a16="http://schemas.microsoft.com/office/drawing/2014/main" id="{A8AD1DFF-0C13-BFD6-334D-B3DA7BA4A794}"/>
              </a:ext>
            </a:extLst>
          </p:cNvPr>
          <p:cNvPicPr>
            <a:picLocks noChangeAspect="1"/>
          </p:cNvPicPr>
          <p:nvPr/>
        </p:nvPicPr>
        <p:blipFill>
          <a:blip r:embed="rId8"/>
          <a:stretch>
            <a:fillRect/>
          </a:stretch>
        </p:blipFill>
        <p:spPr>
          <a:xfrm>
            <a:off x="6460385" y="1905507"/>
            <a:ext cx="2743200" cy="1549209"/>
          </a:xfrm>
          <a:prstGeom prst="rect">
            <a:avLst/>
          </a:prstGeom>
        </p:spPr>
      </p:pic>
      <p:sp>
        <p:nvSpPr>
          <p:cNvPr id="23" name="TextBox 22">
            <a:extLst>
              <a:ext uri="{FF2B5EF4-FFF2-40B4-BE49-F238E27FC236}">
                <a16:creationId xmlns:a16="http://schemas.microsoft.com/office/drawing/2014/main" id="{9DBE4F25-A1E2-FE04-D513-02CDC5D030AF}"/>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ea typeface="+mn-lt"/>
                <a:cs typeface="Calibri Light"/>
              </a:rPr>
              <a:t>Feature </a:t>
            </a:r>
            <a:r>
              <a:rPr lang="en-US" altLang="zh-CN" sz="3400">
                <a:latin typeface="Calibri Light"/>
                <a:ea typeface="+mn-lt"/>
                <a:cs typeface="Calibri Light"/>
              </a:rPr>
              <a:t>Importance</a:t>
            </a:r>
            <a:r>
              <a:rPr lang="zh-CN" altLang="en-US" sz="3400">
                <a:latin typeface="Calibri Light"/>
                <a:ea typeface="+mn-lt"/>
                <a:cs typeface="Calibri Light"/>
              </a:rPr>
              <a:t> </a:t>
            </a:r>
            <a:r>
              <a:rPr lang="en-US" altLang="zh-CN" sz="3400">
                <a:latin typeface="Calibri Light"/>
                <a:ea typeface="+mn-lt"/>
                <a:cs typeface="Calibri Light"/>
              </a:rPr>
              <a:t>after</a:t>
            </a:r>
            <a:r>
              <a:rPr lang="zh-CN" altLang="en-US" sz="3400">
                <a:latin typeface="Calibri Light"/>
                <a:ea typeface="+mn-lt"/>
                <a:cs typeface="Calibri Light"/>
              </a:rPr>
              <a:t> </a:t>
            </a:r>
            <a:r>
              <a:rPr lang="en-US" altLang="zh-CN" sz="3400">
                <a:latin typeface="Calibri Light"/>
                <a:ea typeface="+mn-lt"/>
                <a:cs typeface="Calibri Light"/>
              </a:rPr>
              <a:t>Feature</a:t>
            </a:r>
            <a:r>
              <a:rPr lang="zh-CN" altLang="en-US" sz="3400">
                <a:latin typeface="Calibri Light"/>
                <a:ea typeface="+mn-lt"/>
                <a:cs typeface="Calibri Light"/>
              </a:rPr>
              <a:t> </a:t>
            </a:r>
            <a:r>
              <a:rPr lang="en-US" altLang="zh-CN" sz="3400">
                <a:latin typeface="Calibri Light"/>
                <a:ea typeface="+mn-lt"/>
                <a:cs typeface="Calibri Light"/>
              </a:rPr>
              <a:t>Engineering</a:t>
            </a:r>
            <a:endParaRPr lang="en-US" sz="3600"/>
          </a:p>
        </p:txBody>
      </p:sp>
      <p:pic>
        <p:nvPicPr>
          <p:cNvPr id="24" name="Graphic 23" descr="Mushroom with solid fill">
            <a:extLst>
              <a:ext uri="{FF2B5EF4-FFF2-40B4-BE49-F238E27FC236}">
                <a16:creationId xmlns:a16="http://schemas.microsoft.com/office/drawing/2014/main" id="{886BEC02-5A92-808C-642F-C225044A32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994" y="685823"/>
            <a:ext cx="780854" cy="772998"/>
          </a:xfrm>
          <a:prstGeom prst="rect">
            <a:avLst/>
          </a:prstGeom>
        </p:spPr>
      </p:pic>
      <p:sp>
        <p:nvSpPr>
          <p:cNvPr id="12" name="Slide Number Placeholder 11">
            <a:extLst>
              <a:ext uri="{FF2B5EF4-FFF2-40B4-BE49-F238E27FC236}">
                <a16:creationId xmlns:a16="http://schemas.microsoft.com/office/drawing/2014/main" id="{77CD1C61-8F92-933F-D365-E02A21437874}"/>
              </a:ext>
            </a:extLst>
          </p:cNvPr>
          <p:cNvSpPr>
            <a:spLocks noGrp="1"/>
          </p:cNvSpPr>
          <p:nvPr>
            <p:ph type="sldNum" sz="quarter" idx="12"/>
          </p:nvPr>
        </p:nvSpPr>
        <p:spPr/>
        <p:txBody>
          <a:bodyPr/>
          <a:lstStyle/>
          <a:p>
            <a:fld id="{101E8AAA-AED5-0345-B6D3-70AF16E9A44A}" type="slidenum">
              <a:rPr lang="en-US" smtClean="0"/>
              <a:t>18</a:t>
            </a:fld>
            <a:endParaRPr lang="en-US"/>
          </a:p>
        </p:txBody>
      </p:sp>
    </p:spTree>
    <p:extLst>
      <p:ext uri="{BB962C8B-B14F-4D97-AF65-F5344CB8AC3E}">
        <p14:creationId xmlns:p14="http://schemas.microsoft.com/office/powerpoint/2010/main" val="868563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321B2285-80E4-4894-3CB7-62568CF3A2EF}"/>
              </a:ext>
            </a:extLst>
          </p:cNvPr>
          <p:cNvPicPr>
            <a:picLocks noGrp="1" noChangeAspect="1"/>
          </p:cNvPicPr>
          <p:nvPr>
            <p:ph idx="1"/>
          </p:nvPr>
        </p:nvPicPr>
        <p:blipFill>
          <a:blip r:embed="rId2"/>
          <a:stretch>
            <a:fillRect/>
          </a:stretch>
        </p:blipFill>
        <p:spPr>
          <a:xfrm>
            <a:off x="890903" y="2708851"/>
            <a:ext cx="3823510" cy="2532930"/>
          </a:xfrm>
        </p:spPr>
      </p:pic>
      <p:sp>
        <p:nvSpPr>
          <p:cNvPr id="5" name="TextBox 4">
            <a:extLst>
              <a:ext uri="{FF2B5EF4-FFF2-40B4-BE49-F238E27FC236}">
                <a16:creationId xmlns:a16="http://schemas.microsoft.com/office/drawing/2014/main" id="{CBF9D03D-0703-964B-73C0-0E2D1CCA0C8C}"/>
              </a:ext>
            </a:extLst>
          </p:cNvPr>
          <p:cNvSpPr txBox="1"/>
          <p:nvPr/>
        </p:nvSpPr>
        <p:spPr>
          <a:xfrm>
            <a:off x="839355" y="5324763"/>
            <a:ext cx="407092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Applied Elbow Method to determine the number of clusters</a:t>
            </a:r>
          </a:p>
          <a:p>
            <a:pPr marL="285750" indent="-285750">
              <a:buFont typeface="Arial"/>
              <a:buChar char="•"/>
            </a:pPr>
            <a:r>
              <a:rPr lang="en-US" sz="1400">
                <a:cs typeface="Calibri"/>
              </a:rPr>
              <a:t>K = 3 is selected</a:t>
            </a:r>
          </a:p>
        </p:txBody>
      </p:sp>
      <p:pic>
        <p:nvPicPr>
          <p:cNvPr id="8" name="Picture 8" descr="Chart, bar chart&#10;&#10;Description automatically generated">
            <a:extLst>
              <a:ext uri="{FF2B5EF4-FFF2-40B4-BE49-F238E27FC236}">
                <a16:creationId xmlns:a16="http://schemas.microsoft.com/office/drawing/2014/main" id="{7FF40AE9-6B25-AA7E-15FA-C1C201F40B68}"/>
              </a:ext>
            </a:extLst>
          </p:cNvPr>
          <p:cNvPicPr>
            <a:picLocks noChangeAspect="1"/>
          </p:cNvPicPr>
          <p:nvPr/>
        </p:nvPicPr>
        <p:blipFill>
          <a:blip r:embed="rId3"/>
          <a:stretch>
            <a:fillRect/>
          </a:stretch>
        </p:blipFill>
        <p:spPr>
          <a:xfrm>
            <a:off x="7460672" y="2672110"/>
            <a:ext cx="3510972" cy="2772236"/>
          </a:xfrm>
          <a:prstGeom prst="rect">
            <a:avLst/>
          </a:prstGeom>
        </p:spPr>
      </p:pic>
      <p:pic>
        <p:nvPicPr>
          <p:cNvPr id="13" name="Graphic 3" descr="Mushroom with solid fill">
            <a:extLst>
              <a:ext uri="{FF2B5EF4-FFF2-40B4-BE49-F238E27FC236}">
                <a16:creationId xmlns:a16="http://schemas.microsoft.com/office/drawing/2014/main" id="{A3F5CD99-9D13-8AB1-ABD9-6CD64AE4FF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7721" y="2081906"/>
            <a:ext cx="726632" cy="719322"/>
          </a:xfrm>
          <a:prstGeom prst="rect">
            <a:avLst/>
          </a:prstGeom>
        </p:spPr>
      </p:pic>
      <p:pic>
        <p:nvPicPr>
          <p:cNvPr id="15" name="Graphic 3" descr="Mushroom with solid fill">
            <a:extLst>
              <a:ext uri="{FF2B5EF4-FFF2-40B4-BE49-F238E27FC236}">
                <a16:creationId xmlns:a16="http://schemas.microsoft.com/office/drawing/2014/main" id="{0C52F56C-051B-2E00-AD81-938D8B0BA9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1038" y="2047270"/>
            <a:ext cx="726632" cy="719322"/>
          </a:xfrm>
          <a:prstGeom prst="rect">
            <a:avLst/>
          </a:prstGeom>
        </p:spPr>
      </p:pic>
      <p:sp>
        <p:nvSpPr>
          <p:cNvPr id="16" name="Arrow: Curved Down 15">
            <a:extLst>
              <a:ext uri="{FF2B5EF4-FFF2-40B4-BE49-F238E27FC236}">
                <a16:creationId xmlns:a16="http://schemas.microsoft.com/office/drawing/2014/main" id="{FCEA4430-A3D6-0514-5347-3E97E98B2B5A}"/>
              </a:ext>
            </a:extLst>
          </p:cNvPr>
          <p:cNvSpPr/>
          <p:nvPr/>
        </p:nvSpPr>
        <p:spPr>
          <a:xfrm>
            <a:off x="5378241" y="3727104"/>
            <a:ext cx="1218045" cy="73313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A3749D8A-2EF8-4043-0769-695B2F8EF7AF}"/>
              </a:ext>
            </a:extLst>
          </p:cNvPr>
          <p:cNvSpPr txBox="1"/>
          <p:nvPr/>
        </p:nvSpPr>
        <p:spPr>
          <a:xfrm>
            <a:off x="920173" y="1295400"/>
            <a:ext cx="916247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cs typeface="Calibri"/>
              </a:rPr>
              <a:t>Since our objective is to classify mushrooms into two categories: Edible or Poisonous, appropriate clustering method provide a non-supervised machine learning approach to group the data.</a:t>
            </a:r>
          </a:p>
          <a:p>
            <a:pPr marL="285750" indent="-285750">
              <a:buFont typeface="Arial"/>
              <a:buChar char="•"/>
            </a:pPr>
            <a:r>
              <a:rPr lang="en-US" sz="1600">
                <a:cs typeface="Calibri"/>
              </a:rPr>
              <a:t>With all variables </a:t>
            </a:r>
            <a:r>
              <a:rPr lang="en-US" sz="1600">
                <a:ea typeface="+mn-lt"/>
                <a:cs typeface="+mn-lt"/>
              </a:rPr>
              <a:t>being categorical</a:t>
            </a:r>
            <a:r>
              <a:rPr lang="en-US" sz="1600">
                <a:cs typeface="Calibri"/>
              </a:rPr>
              <a:t>, K-Modes clustering is a good fit for our case.</a:t>
            </a:r>
          </a:p>
          <a:p>
            <a:endParaRPr lang="en-US">
              <a:cs typeface="Calibri" panose="020F0502020204030204"/>
            </a:endParaRPr>
          </a:p>
        </p:txBody>
      </p:sp>
      <p:sp>
        <p:nvSpPr>
          <p:cNvPr id="19" name="TextBox 18">
            <a:extLst>
              <a:ext uri="{FF2B5EF4-FFF2-40B4-BE49-F238E27FC236}">
                <a16:creationId xmlns:a16="http://schemas.microsoft.com/office/drawing/2014/main" id="{DD05F277-816B-7637-B93B-7FA4CD5266D5}"/>
              </a:ext>
            </a:extLst>
          </p:cNvPr>
          <p:cNvSpPr txBox="1"/>
          <p:nvPr/>
        </p:nvSpPr>
        <p:spPr>
          <a:xfrm>
            <a:off x="7004627" y="5336309"/>
            <a:ext cx="454429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cs typeface="Calibri"/>
              </a:rPr>
              <a:t>All mushrooms in cluster 2 are poisonous while edible and poisonous are mixed in cluster 0 and 1.</a:t>
            </a:r>
          </a:p>
          <a:p>
            <a:pPr marL="285750" indent="-285750">
              <a:buFont typeface="Arial"/>
              <a:buChar char="•"/>
            </a:pPr>
            <a:r>
              <a:rPr lang="en-US" sz="1400">
                <a:cs typeface="Calibri"/>
              </a:rPr>
              <a:t>Clustering </a:t>
            </a:r>
            <a:r>
              <a:rPr lang="en-US" sz="1400" b="1">
                <a:cs typeface="Calibri"/>
              </a:rPr>
              <a:t>FAILED</a:t>
            </a:r>
            <a:r>
              <a:rPr lang="en-US" sz="1400">
                <a:cs typeface="Calibri"/>
              </a:rPr>
              <a:t> to distinguish poisonous mushrooms from edible. Supervised machine learning approach should be introduced.</a:t>
            </a:r>
          </a:p>
        </p:txBody>
      </p:sp>
      <p:sp>
        <p:nvSpPr>
          <p:cNvPr id="22" name="Rectangle 21">
            <a:extLst>
              <a:ext uri="{FF2B5EF4-FFF2-40B4-BE49-F238E27FC236}">
                <a16:creationId xmlns:a16="http://schemas.microsoft.com/office/drawing/2014/main" id="{849D0F78-4DCC-475B-181D-A8D9DABD7E88}"/>
              </a:ext>
            </a:extLst>
          </p:cNvPr>
          <p:cNvSpPr/>
          <p:nvPr/>
        </p:nvSpPr>
        <p:spPr>
          <a:xfrm>
            <a:off x="486641" y="2495550"/>
            <a:ext cx="4635498" cy="397740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85B034C-9131-D49E-8EB2-762356A0AEFB}"/>
              </a:ext>
            </a:extLst>
          </p:cNvPr>
          <p:cNvSpPr/>
          <p:nvPr/>
        </p:nvSpPr>
        <p:spPr>
          <a:xfrm>
            <a:off x="6842413" y="2472459"/>
            <a:ext cx="4635498" cy="39947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13F3261-0FBE-56AC-647F-E8437EC508D6}"/>
              </a:ext>
            </a:extLst>
          </p:cNvPr>
          <p:cNvSpPr txBox="1"/>
          <p:nvPr/>
        </p:nvSpPr>
        <p:spPr>
          <a:xfrm>
            <a:off x="7680699" y="2267818"/>
            <a:ext cx="3082093" cy="400110"/>
          </a:xfrm>
          <a:prstGeom prst="rect">
            <a:avLst/>
          </a:prstGeom>
          <a:solidFill>
            <a:schemeClr val="bg1"/>
          </a:solidFill>
          <a:ln w="28575">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Clustering Result</a:t>
            </a:r>
          </a:p>
        </p:txBody>
      </p:sp>
      <p:sp>
        <p:nvSpPr>
          <p:cNvPr id="11" name="TextBox 10">
            <a:extLst>
              <a:ext uri="{FF2B5EF4-FFF2-40B4-BE49-F238E27FC236}">
                <a16:creationId xmlns:a16="http://schemas.microsoft.com/office/drawing/2014/main" id="{D0F2703D-64E1-10A2-5E5D-F0C6AA233B10}"/>
              </a:ext>
            </a:extLst>
          </p:cNvPr>
          <p:cNvSpPr txBox="1"/>
          <p:nvPr/>
        </p:nvSpPr>
        <p:spPr>
          <a:xfrm>
            <a:off x="1509655" y="2290908"/>
            <a:ext cx="3082093" cy="400110"/>
          </a:xfrm>
          <a:prstGeom prst="rect">
            <a:avLst/>
          </a:prstGeom>
          <a:solidFill>
            <a:schemeClr val="bg1"/>
          </a:solidFill>
          <a:ln w="28575">
            <a:solidFill>
              <a:srgbClr val="C0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Calibri"/>
              </a:rPr>
              <a:t># of Clusters Selection</a:t>
            </a:r>
          </a:p>
        </p:txBody>
      </p:sp>
      <p:sp>
        <p:nvSpPr>
          <p:cNvPr id="20" name="TextBox 19">
            <a:extLst>
              <a:ext uri="{FF2B5EF4-FFF2-40B4-BE49-F238E27FC236}">
                <a16:creationId xmlns:a16="http://schemas.microsoft.com/office/drawing/2014/main" id="{5A1096A5-A02F-7C31-05F4-D0F4B295563B}"/>
              </a:ext>
            </a:extLst>
          </p:cNvPr>
          <p:cNvSpPr txBox="1"/>
          <p:nvPr/>
        </p:nvSpPr>
        <p:spPr>
          <a:xfrm>
            <a:off x="1012014" y="640828"/>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cs typeface="Calibri Light"/>
              </a:rPr>
              <a:t>K-Modes Clustering</a:t>
            </a:r>
          </a:p>
        </p:txBody>
      </p:sp>
      <p:pic>
        <p:nvPicPr>
          <p:cNvPr id="25" name="Graphic 24" descr="Mushroom with solid fill">
            <a:extLst>
              <a:ext uri="{FF2B5EF4-FFF2-40B4-BE49-F238E27FC236}">
                <a16:creationId xmlns:a16="http://schemas.microsoft.com/office/drawing/2014/main" id="{AA7B767B-D26C-18C9-5BCA-BCD25CB87E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994" y="576095"/>
            <a:ext cx="780854" cy="772998"/>
          </a:xfrm>
          <a:prstGeom prst="rect">
            <a:avLst/>
          </a:prstGeom>
        </p:spPr>
      </p:pic>
      <p:sp>
        <p:nvSpPr>
          <p:cNvPr id="26" name="Slide Number Placeholder 25">
            <a:extLst>
              <a:ext uri="{FF2B5EF4-FFF2-40B4-BE49-F238E27FC236}">
                <a16:creationId xmlns:a16="http://schemas.microsoft.com/office/drawing/2014/main" id="{0187E1A4-1DBD-0DEA-D20B-2AFB0904A66B}"/>
              </a:ext>
            </a:extLst>
          </p:cNvPr>
          <p:cNvSpPr>
            <a:spLocks noGrp="1"/>
          </p:cNvSpPr>
          <p:nvPr>
            <p:ph type="sldNum" sz="quarter" idx="12"/>
          </p:nvPr>
        </p:nvSpPr>
        <p:spPr/>
        <p:txBody>
          <a:bodyPr/>
          <a:lstStyle/>
          <a:p>
            <a:fld id="{101E8AAA-AED5-0345-B6D3-70AF16E9A44A}" type="slidenum">
              <a:rPr lang="en-US" smtClean="0"/>
              <a:t>19</a:t>
            </a:fld>
            <a:endParaRPr lang="en-US"/>
          </a:p>
        </p:txBody>
      </p:sp>
    </p:spTree>
    <p:extLst>
      <p:ext uri="{BB962C8B-B14F-4D97-AF65-F5344CB8AC3E}">
        <p14:creationId xmlns:p14="http://schemas.microsoft.com/office/powerpoint/2010/main" val="245553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C1FA-0BD0-649E-5299-1656C041EC08}"/>
              </a:ext>
            </a:extLst>
          </p:cNvPr>
          <p:cNvSpPr>
            <a:spLocks noGrp="1"/>
          </p:cNvSpPr>
          <p:nvPr>
            <p:ph type="title"/>
          </p:nvPr>
        </p:nvSpPr>
        <p:spPr>
          <a:xfrm>
            <a:off x="836679" y="723898"/>
            <a:ext cx="6002110" cy="1495425"/>
          </a:xfrm>
        </p:spPr>
        <p:txBody>
          <a:bodyPr>
            <a:normAutofit/>
          </a:bodyPr>
          <a:lstStyle/>
          <a:p>
            <a:r>
              <a:rPr lang="en-US" altLang="zh-CN" sz="3600">
                <a:ea typeface="DengXian Light"/>
                <a:cs typeface="Calibri Light"/>
              </a:rPr>
              <a:t>Table</a:t>
            </a:r>
            <a:r>
              <a:rPr lang="zh-CN" altLang="en-US" sz="3600">
                <a:ea typeface="DengXian Light"/>
                <a:cs typeface="Calibri Light"/>
              </a:rPr>
              <a:t> </a:t>
            </a:r>
            <a:r>
              <a:rPr lang="en-US" altLang="zh-CN" sz="3600">
                <a:ea typeface="DengXian Light"/>
                <a:cs typeface="Calibri Light"/>
              </a:rPr>
              <a:t>of Contents</a:t>
            </a:r>
            <a:endParaRPr lang="zh-CN" altLang="en-US" sz="3600">
              <a:ea typeface="DengXian Light"/>
              <a:cs typeface="Calibri Light"/>
            </a:endParaRPr>
          </a:p>
        </p:txBody>
      </p:sp>
      <p:sp>
        <p:nvSpPr>
          <p:cNvPr id="3" name="Content Placeholder 2">
            <a:extLst>
              <a:ext uri="{FF2B5EF4-FFF2-40B4-BE49-F238E27FC236}">
                <a16:creationId xmlns:a16="http://schemas.microsoft.com/office/drawing/2014/main" id="{A802C4B2-4847-9D20-C5B3-F8C4DE2BE5F8}"/>
              </a:ext>
            </a:extLst>
          </p:cNvPr>
          <p:cNvSpPr>
            <a:spLocks noGrp="1"/>
          </p:cNvSpPr>
          <p:nvPr>
            <p:ph idx="1"/>
          </p:nvPr>
        </p:nvSpPr>
        <p:spPr>
          <a:xfrm>
            <a:off x="836680" y="2216091"/>
            <a:ext cx="6002110" cy="4070410"/>
          </a:xfrm>
        </p:spPr>
        <p:txBody>
          <a:bodyPr vert="horz" lIns="91440" tIns="45720" rIns="91440" bIns="45720" rtlCol="0" anchor="t">
            <a:noAutofit/>
          </a:bodyPr>
          <a:lstStyle/>
          <a:p>
            <a:r>
              <a:rPr lang="en-US" altLang="zh-CN" sz="2000">
                <a:ea typeface="DengXian"/>
              </a:rPr>
              <a:t>Problem</a:t>
            </a:r>
            <a:r>
              <a:rPr lang="zh-CN" altLang="en-US" sz="2000">
                <a:ea typeface="DengXian"/>
              </a:rPr>
              <a:t> </a:t>
            </a:r>
            <a:r>
              <a:rPr lang="en-US" altLang="zh-CN" sz="2000">
                <a:ea typeface="DengXian"/>
              </a:rPr>
              <a:t>Statement</a:t>
            </a:r>
            <a:endParaRPr lang="en-US" altLang="zh-CN" sz="2000">
              <a:ea typeface="DengXian"/>
              <a:cs typeface="Calibri"/>
            </a:endParaRPr>
          </a:p>
          <a:p>
            <a:r>
              <a:rPr lang="en-US" altLang="zh-CN" sz="2000">
                <a:ea typeface="DengXian"/>
              </a:rPr>
              <a:t>Data</a:t>
            </a:r>
            <a:r>
              <a:rPr lang="zh-CN" altLang="en-US" sz="2000">
                <a:ea typeface="DengXian"/>
              </a:rPr>
              <a:t> D</a:t>
            </a:r>
            <a:r>
              <a:rPr lang="en-US" altLang="zh-CN" sz="2000" err="1">
                <a:ea typeface="DengXian"/>
              </a:rPr>
              <a:t>escription</a:t>
            </a:r>
            <a:endParaRPr lang="en-US" altLang="zh-CN" sz="2000" err="1">
              <a:ea typeface="DengXian"/>
              <a:cs typeface="Calibri"/>
            </a:endParaRPr>
          </a:p>
          <a:p>
            <a:r>
              <a:rPr lang="en-US" altLang="zh-CN" sz="2000">
                <a:ea typeface="DengXian"/>
              </a:rPr>
              <a:t>EDA</a:t>
            </a:r>
            <a:endParaRPr lang="en-US" altLang="zh-CN" sz="2000">
              <a:ea typeface="DengXian"/>
              <a:cs typeface="Calibri"/>
            </a:endParaRPr>
          </a:p>
          <a:p>
            <a:r>
              <a:rPr lang="en-US" altLang="zh-CN" sz="2000">
                <a:ea typeface="DengXian"/>
              </a:rPr>
              <a:t>Methodology</a:t>
            </a:r>
            <a:r>
              <a:rPr lang="zh-CN" altLang="en-US" sz="2000">
                <a:ea typeface="DengXian"/>
              </a:rPr>
              <a:t> </a:t>
            </a:r>
            <a:r>
              <a:rPr lang="en-US" altLang="zh-CN" sz="2000">
                <a:ea typeface="DengXian"/>
              </a:rPr>
              <a:t>and</a:t>
            </a:r>
            <a:r>
              <a:rPr lang="zh-CN" altLang="en-US" sz="2000">
                <a:ea typeface="DengXian"/>
              </a:rPr>
              <a:t> </a:t>
            </a:r>
            <a:r>
              <a:rPr lang="en-US" altLang="zh-CN" sz="2000">
                <a:ea typeface="DengXian"/>
              </a:rPr>
              <a:t>Tools</a:t>
            </a:r>
            <a:endParaRPr lang="en-US" altLang="zh-CN" sz="2000">
              <a:ea typeface="DengXian"/>
              <a:cs typeface="Calibri"/>
            </a:endParaRPr>
          </a:p>
          <a:p>
            <a:r>
              <a:rPr lang="en-US" altLang="zh-CN" sz="2000">
                <a:ea typeface="DengXian"/>
              </a:rPr>
              <a:t>Modeling</a:t>
            </a:r>
            <a:endParaRPr lang="en-US" altLang="zh-CN" sz="2000">
              <a:ea typeface="DengXian"/>
              <a:cs typeface="Calibri"/>
            </a:endParaRPr>
          </a:p>
          <a:p>
            <a:pPr lvl="1"/>
            <a:r>
              <a:rPr lang="en-US" altLang="zh-CN" sz="2000">
                <a:ea typeface="DengXian"/>
              </a:rPr>
              <a:t>Base</a:t>
            </a:r>
            <a:r>
              <a:rPr lang="zh-CN" altLang="en-US" sz="2000">
                <a:ea typeface="DengXian"/>
              </a:rPr>
              <a:t> </a:t>
            </a:r>
            <a:r>
              <a:rPr lang="en-US" altLang="zh-CN" sz="2000">
                <a:ea typeface="DengXian"/>
              </a:rPr>
              <a:t>Model</a:t>
            </a:r>
            <a:endParaRPr lang="en-US" altLang="zh-CN" sz="2000">
              <a:ea typeface="DengXian"/>
              <a:cs typeface="Calibri"/>
            </a:endParaRPr>
          </a:p>
          <a:p>
            <a:pPr lvl="1"/>
            <a:r>
              <a:rPr lang="en-US" altLang="zh-CN" sz="2000">
                <a:ea typeface="DengXian"/>
              </a:rPr>
              <a:t>Model</a:t>
            </a:r>
            <a:r>
              <a:rPr lang="zh-CN" altLang="en-US" sz="2000">
                <a:ea typeface="DengXian"/>
              </a:rPr>
              <a:t> </a:t>
            </a:r>
            <a:r>
              <a:rPr lang="en-US" altLang="zh-CN" sz="2000">
                <a:ea typeface="DengXian"/>
              </a:rPr>
              <a:t>after</a:t>
            </a:r>
            <a:r>
              <a:rPr lang="zh-CN" altLang="en-US" sz="2000">
                <a:ea typeface="DengXian"/>
              </a:rPr>
              <a:t> F</a:t>
            </a:r>
            <a:r>
              <a:rPr lang="en-US" altLang="zh-CN" sz="2000" err="1">
                <a:ea typeface="DengXian"/>
              </a:rPr>
              <a:t>eature</a:t>
            </a:r>
            <a:r>
              <a:rPr lang="zh-CN" altLang="en-US" sz="2000">
                <a:ea typeface="DengXian"/>
              </a:rPr>
              <a:t> E</a:t>
            </a:r>
            <a:r>
              <a:rPr lang="en-US" altLang="zh-CN" sz="2000" err="1">
                <a:ea typeface="DengXian"/>
              </a:rPr>
              <a:t>ngineering</a:t>
            </a:r>
            <a:endParaRPr lang="en-US" altLang="zh-CN" sz="2000" err="1">
              <a:ea typeface="DengXian"/>
              <a:cs typeface="Calibri"/>
            </a:endParaRPr>
          </a:p>
          <a:p>
            <a:pPr lvl="1"/>
            <a:r>
              <a:rPr lang="en-US" altLang="zh-CN" sz="2000">
                <a:ea typeface="DengXian"/>
              </a:rPr>
              <a:t>Model</a:t>
            </a:r>
            <a:r>
              <a:rPr lang="zh-CN" altLang="en-US" sz="2000">
                <a:ea typeface="DengXian"/>
              </a:rPr>
              <a:t> </a:t>
            </a:r>
            <a:r>
              <a:rPr lang="en-US" altLang="zh-CN" sz="2000">
                <a:ea typeface="DengXian"/>
              </a:rPr>
              <a:t>after</a:t>
            </a:r>
            <a:r>
              <a:rPr lang="zh-CN" altLang="en-US" sz="2000">
                <a:ea typeface="DengXian"/>
              </a:rPr>
              <a:t> F</a:t>
            </a:r>
            <a:r>
              <a:rPr lang="en-US" altLang="zh-CN" sz="2000" err="1">
                <a:ea typeface="DengXian"/>
              </a:rPr>
              <a:t>eature</a:t>
            </a:r>
            <a:r>
              <a:rPr lang="zh-CN" altLang="en-US" sz="2000">
                <a:ea typeface="DengXian"/>
              </a:rPr>
              <a:t> E</a:t>
            </a:r>
            <a:r>
              <a:rPr lang="en-US" altLang="zh-CN" sz="2000" err="1">
                <a:ea typeface="DengXian"/>
              </a:rPr>
              <a:t>ngineering</a:t>
            </a:r>
            <a:r>
              <a:rPr lang="zh-CN" altLang="en-US" sz="2000">
                <a:ea typeface="DengXian"/>
              </a:rPr>
              <a:t> </a:t>
            </a:r>
            <a:r>
              <a:rPr lang="en-US" altLang="zh-CN" sz="2000">
                <a:ea typeface="DengXian"/>
              </a:rPr>
              <a:t>+</a:t>
            </a:r>
            <a:r>
              <a:rPr lang="zh-CN" altLang="en-US" sz="2000">
                <a:ea typeface="DengXian"/>
              </a:rPr>
              <a:t> D</a:t>
            </a:r>
            <a:r>
              <a:rPr lang="en-US" altLang="zh-CN" sz="2000" err="1">
                <a:ea typeface="DengXian"/>
              </a:rPr>
              <a:t>imension</a:t>
            </a:r>
            <a:r>
              <a:rPr lang="zh-CN" altLang="en-US" sz="2000">
                <a:ea typeface="DengXian"/>
              </a:rPr>
              <a:t> R</a:t>
            </a:r>
            <a:r>
              <a:rPr lang="en-US" altLang="zh-CN" sz="2000" err="1">
                <a:ea typeface="DengXian"/>
              </a:rPr>
              <a:t>eduction</a:t>
            </a:r>
            <a:endParaRPr lang="en-US" altLang="zh-CN" sz="2000" err="1">
              <a:ea typeface="DengXian"/>
              <a:cs typeface="Calibri"/>
            </a:endParaRPr>
          </a:p>
          <a:p>
            <a:pPr lvl="1"/>
            <a:r>
              <a:rPr lang="en-US" altLang="zh-CN" sz="2000">
                <a:ea typeface="DengXian"/>
              </a:rPr>
              <a:t>Neural</a:t>
            </a:r>
            <a:r>
              <a:rPr lang="zh-CN" altLang="en-US" sz="2000">
                <a:ea typeface="DengXian"/>
              </a:rPr>
              <a:t> N</a:t>
            </a:r>
            <a:r>
              <a:rPr lang="en-US" altLang="zh-CN" sz="2000" err="1">
                <a:ea typeface="DengXian"/>
              </a:rPr>
              <a:t>etwork</a:t>
            </a:r>
            <a:endParaRPr lang="en-US" altLang="zh-CN" sz="2000" err="1">
              <a:ea typeface="DengXian"/>
              <a:cs typeface="Calibri"/>
            </a:endParaRPr>
          </a:p>
          <a:p>
            <a:r>
              <a:rPr lang="en-US" altLang="zh-CN" sz="2000">
                <a:ea typeface="DengXian"/>
              </a:rPr>
              <a:t>Conclusion</a:t>
            </a:r>
            <a:r>
              <a:rPr lang="zh-CN" altLang="en-US" sz="2000">
                <a:ea typeface="DengXian"/>
              </a:rPr>
              <a:t> </a:t>
            </a:r>
            <a:r>
              <a:rPr lang="en-US" altLang="zh-CN" sz="2000">
                <a:ea typeface="DengXian"/>
              </a:rPr>
              <a:t>and</a:t>
            </a:r>
            <a:r>
              <a:rPr lang="zh-CN" altLang="en-US" sz="2000">
                <a:ea typeface="DengXian"/>
              </a:rPr>
              <a:t> F</a:t>
            </a:r>
            <a:r>
              <a:rPr lang="en-US" altLang="zh-CN" sz="2000" err="1">
                <a:ea typeface="DengXian"/>
              </a:rPr>
              <a:t>indings</a:t>
            </a:r>
            <a:endParaRPr lang="en-US" altLang="zh-CN" sz="2000" err="1">
              <a:ea typeface="DengXian"/>
              <a:cs typeface="Calibri"/>
            </a:endParaRPr>
          </a:p>
        </p:txBody>
      </p:sp>
      <p:pic>
        <p:nvPicPr>
          <p:cNvPr id="4" name="Picture 5">
            <a:extLst>
              <a:ext uri="{FF2B5EF4-FFF2-40B4-BE49-F238E27FC236}">
                <a16:creationId xmlns:a16="http://schemas.microsoft.com/office/drawing/2014/main" id="{98853237-8F77-6498-5DB8-A235B004EE9E}"/>
              </a:ext>
            </a:extLst>
          </p:cNvPr>
          <p:cNvPicPr>
            <a:picLocks noChangeAspect="1"/>
          </p:cNvPicPr>
          <p:nvPr/>
        </p:nvPicPr>
        <p:blipFill rotWithShape="1">
          <a:blip r:embed="rId2"/>
          <a:srcRect l="4315" r="4686"/>
          <a:stretch/>
        </p:blipFill>
        <p:spPr>
          <a:xfrm>
            <a:off x="7199440" y="10"/>
            <a:ext cx="4992560" cy="6857990"/>
          </a:xfrm>
          <a:prstGeom prst="rect">
            <a:avLst/>
          </a:prstGeom>
          <a:effectLst/>
        </p:spPr>
      </p:pic>
      <p:sp>
        <p:nvSpPr>
          <p:cNvPr id="6" name="Slide Number Placeholder 5">
            <a:extLst>
              <a:ext uri="{FF2B5EF4-FFF2-40B4-BE49-F238E27FC236}">
                <a16:creationId xmlns:a16="http://schemas.microsoft.com/office/drawing/2014/main" id="{811330EE-4DEA-4702-0647-ACC34B6F8C42}"/>
              </a:ext>
            </a:extLst>
          </p:cNvPr>
          <p:cNvSpPr>
            <a:spLocks noGrp="1"/>
          </p:cNvSpPr>
          <p:nvPr>
            <p:ph type="sldNum" sz="quarter" idx="12"/>
          </p:nvPr>
        </p:nvSpPr>
        <p:spPr/>
        <p:txBody>
          <a:bodyPr/>
          <a:lstStyle/>
          <a:p>
            <a:fld id="{101E8AAA-AED5-0345-B6D3-70AF16E9A44A}" type="slidenum">
              <a:rPr lang="en-US" smtClean="0"/>
              <a:t>2</a:t>
            </a:fld>
            <a:endParaRPr lang="en-US"/>
          </a:p>
        </p:txBody>
      </p:sp>
    </p:spTree>
    <p:extLst>
      <p:ext uri="{BB962C8B-B14F-4D97-AF65-F5344CB8AC3E}">
        <p14:creationId xmlns:p14="http://schemas.microsoft.com/office/powerpoint/2010/main" val="1739649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014F914-36E5-56E8-37D5-409730E485BA}"/>
              </a:ext>
            </a:extLst>
          </p:cNvPr>
          <p:cNvSpPr txBox="1"/>
          <p:nvPr/>
        </p:nvSpPr>
        <p:spPr>
          <a:xfrm>
            <a:off x="920173" y="1544515"/>
            <a:ext cx="1056615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PCA</a:t>
            </a:r>
            <a:endParaRPr lang="en-US">
              <a:cs typeface="Calibri" panose="020F0502020204030204"/>
            </a:endParaRPr>
          </a:p>
          <a:p>
            <a:pPr marL="285750" indent="-285750">
              <a:buFont typeface="Arial"/>
              <a:buChar char="•"/>
            </a:pPr>
            <a:r>
              <a:rPr lang="en-US" sz="1600">
                <a:ea typeface="+mn-lt"/>
                <a:cs typeface="+mn-lt"/>
              </a:rPr>
              <a:t>PCA is able to transfer all correlated features into all non-correlated features</a:t>
            </a:r>
            <a:endParaRPr lang="en-US">
              <a:cs typeface="Calibri" panose="020F0502020204030204"/>
            </a:endParaRPr>
          </a:p>
          <a:p>
            <a:pPr marL="285750" indent="-285750">
              <a:buFont typeface="Arial"/>
              <a:buChar char="•"/>
            </a:pPr>
            <a:r>
              <a:rPr lang="en-US" sz="1600">
                <a:ea typeface="+mn-lt"/>
                <a:cs typeface="+mn-lt"/>
              </a:rPr>
              <a:t>29 components could explain at least 85% variance </a:t>
            </a:r>
            <a:endParaRPr lang="en-US">
              <a:cs typeface="Calibri"/>
            </a:endParaRPr>
          </a:p>
        </p:txBody>
      </p:sp>
      <p:sp>
        <p:nvSpPr>
          <p:cNvPr id="14" name="TextBox 13">
            <a:extLst>
              <a:ext uri="{FF2B5EF4-FFF2-40B4-BE49-F238E27FC236}">
                <a16:creationId xmlns:a16="http://schemas.microsoft.com/office/drawing/2014/main" id="{7DA64DB2-7F07-F7CB-5ADC-F8116DF64C6E}"/>
              </a:ext>
            </a:extLst>
          </p:cNvPr>
          <p:cNvSpPr txBox="1"/>
          <p:nvPr/>
        </p:nvSpPr>
        <p:spPr>
          <a:xfrm>
            <a:off x="6623075" y="2469838"/>
            <a:ext cx="4505831" cy="400110"/>
          </a:xfrm>
          <a:prstGeom prst="rect">
            <a:avLst/>
          </a:prstGeom>
          <a:solidFill>
            <a:schemeClr val="bg1"/>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highlight>
                  <a:srgbClr val="C0C0C0"/>
                </a:highlight>
                <a:cs typeface="Calibri"/>
              </a:rPr>
              <a:t>Screen Line Plot - 85% variance</a:t>
            </a:r>
            <a:endParaRPr lang="en-US">
              <a:highlight>
                <a:srgbClr val="C0C0C0"/>
              </a:highlight>
              <a:cs typeface="Calibri"/>
            </a:endParaRPr>
          </a:p>
        </p:txBody>
      </p:sp>
      <p:pic>
        <p:nvPicPr>
          <p:cNvPr id="3" name="Picture 3" descr="Chart, histogram&#10;&#10;Description automatically generated">
            <a:extLst>
              <a:ext uri="{FF2B5EF4-FFF2-40B4-BE49-F238E27FC236}">
                <a16:creationId xmlns:a16="http://schemas.microsoft.com/office/drawing/2014/main" id="{F9E0887C-3A93-2B04-A403-36A7BA8C4B12}"/>
              </a:ext>
            </a:extLst>
          </p:cNvPr>
          <p:cNvPicPr>
            <a:picLocks noChangeAspect="1"/>
          </p:cNvPicPr>
          <p:nvPr/>
        </p:nvPicPr>
        <p:blipFill>
          <a:blip r:embed="rId2"/>
          <a:stretch>
            <a:fillRect/>
          </a:stretch>
        </p:blipFill>
        <p:spPr>
          <a:xfrm>
            <a:off x="834190" y="2613608"/>
            <a:ext cx="5029200" cy="3660728"/>
          </a:xfrm>
          <a:prstGeom prst="rect">
            <a:avLst/>
          </a:prstGeom>
        </p:spPr>
      </p:pic>
      <p:sp>
        <p:nvSpPr>
          <p:cNvPr id="11" name="TextBox 1">
            <a:extLst>
              <a:ext uri="{FF2B5EF4-FFF2-40B4-BE49-F238E27FC236}">
                <a16:creationId xmlns:a16="http://schemas.microsoft.com/office/drawing/2014/main" id="{E68CF734-52D6-9BB7-208D-69FA6EF57C62}"/>
              </a:ext>
            </a:extLst>
          </p:cNvPr>
          <p:cNvSpPr txBox="1"/>
          <p:nvPr/>
        </p:nvSpPr>
        <p:spPr>
          <a:xfrm>
            <a:off x="1279047" y="2469838"/>
            <a:ext cx="4505831" cy="400110"/>
          </a:xfrm>
          <a:prstGeom prst="rect">
            <a:avLst/>
          </a:prstGeom>
          <a:solidFill>
            <a:schemeClr val="bg1"/>
          </a:solidFill>
          <a:ln w="28575">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highlight>
                  <a:srgbClr val="C0C0C0"/>
                </a:highlight>
                <a:cs typeface="Calibri"/>
              </a:rPr>
              <a:t>PCA Bar Plot</a:t>
            </a:r>
            <a:endParaRPr lang="en-US"/>
          </a:p>
        </p:txBody>
      </p:sp>
      <p:pic>
        <p:nvPicPr>
          <p:cNvPr id="4" name="Picture 4">
            <a:extLst>
              <a:ext uri="{FF2B5EF4-FFF2-40B4-BE49-F238E27FC236}">
                <a16:creationId xmlns:a16="http://schemas.microsoft.com/office/drawing/2014/main" id="{5DDDDF9B-9363-4F7E-BEEC-A698BD1C262D}"/>
              </a:ext>
            </a:extLst>
          </p:cNvPr>
          <p:cNvPicPr>
            <a:picLocks noChangeAspect="1"/>
          </p:cNvPicPr>
          <p:nvPr/>
        </p:nvPicPr>
        <p:blipFill>
          <a:blip r:embed="rId3"/>
          <a:stretch>
            <a:fillRect/>
          </a:stretch>
        </p:blipFill>
        <p:spPr>
          <a:xfrm>
            <a:off x="6318585" y="2804444"/>
            <a:ext cx="5109410" cy="3441789"/>
          </a:xfrm>
          <a:prstGeom prst="rect">
            <a:avLst/>
          </a:prstGeom>
        </p:spPr>
      </p:pic>
      <p:sp>
        <p:nvSpPr>
          <p:cNvPr id="20" name="TextBox 19">
            <a:extLst>
              <a:ext uri="{FF2B5EF4-FFF2-40B4-BE49-F238E27FC236}">
                <a16:creationId xmlns:a16="http://schemas.microsoft.com/office/drawing/2014/main" id="{E953D726-64DB-D791-0B65-BE14FD52B2E9}"/>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ea typeface="+mn-lt"/>
                <a:cs typeface="Calibri Light"/>
              </a:rPr>
              <a:t>Dimensional Reduction  - PCA </a:t>
            </a:r>
            <a:endParaRPr lang="en-US" sz="3600">
              <a:cs typeface="Calibri"/>
            </a:endParaRPr>
          </a:p>
        </p:txBody>
      </p:sp>
      <p:pic>
        <p:nvPicPr>
          <p:cNvPr id="22" name="Graphic 21" descr="Mushroom with solid fill">
            <a:extLst>
              <a:ext uri="{FF2B5EF4-FFF2-40B4-BE49-F238E27FC236}">
                <a16:creationId xmlns:a16="http://schemas.microsoft.com/office/drawing/2014/main" id="{80F46E3D-EBC4-18E5-CE89-7EC60D9BB6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994" y="685823"/>
            <a:ext cx="780854" cy="772998"/>
          </a:xfrm>
          <a:prstGeom prst="rect">
            <a:avLst/>
          </a:prstGeom>
        </p:spPr>
      </p:pic>
      <p:sp>
        <p:nvSpPr>
          <p:cNvPr id="2" name="Slide Number Placeholder 1">
            <a:extLst>
              <a:ext uri="{FF2B5EF4-FFF2-40B4-BE49-F238E27FC236}">
                <a16:creationId xmlns:a16="http://schemas.microsoft.com/office/drawing/2014/main" id="{D6961E23-6A6B-9F06-18A8-1F7C20368CC0}"/>
              </a:ext>
            </a:extLst>
          </p:cNvPr>
          <p:cNvSpPr>
            <a:spLocks noGrp="1"/>
          </p:cNvSpPr>
          <p:nvPr>
            <p:ph type="sldNum" sz="quarter" idx="12"/>
          </p:nvPr>
        </p:nvSpPr>
        <p:spPr/>
        <p:txBody>
          <a:bodyPr/>
          <a:lstStyle/>
          <a:p>
            <a:fld id="{101E8AAA-AED5-0345-B6D3-70AF16E9A44A}" type="slidenum">
              <a:rPr lang="en-US" smtClean="0"/>
              <a:t>20</a:t>
            </a:fld>
            <a:endParaRPr lang="en-US"/>
          </a:p>
        </p:txBody>
      </p:sp>
    </p:spTree>
    <p:extLst>
      <p:ext uri="{BB962C8B-B14F-4D97-AF65-F5344CB8AC3E}">
        <p14:creationId xmlns:p14="http://schemas.microsoft.com/office/powerpoint/2010/main" val="3786680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20">
            <a:extLst>
              <a:ext uri="{FF2B5EF4-FFF2-40B4-BE49-F238E27FC236}">
                <a16:creationId xmlns:a16="http://schemas.microsoft.com/office/drawing/2014/main" id="{1F890300-0B97-79C9-7852-D467FCA6DE22}"/>
              </a:ext>
            </a:extLst>
          </p:cNvPr>
          <p:cNvSpPr txBox="1"/>
          <p:nvPr/>
        </p:nvSpPr>
        <p:spPr>
          <a:xfrm>
            <a:off x="206562" y="2026323"/>
            <a:ext cx="4954539"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a:ea typeface="等线"/>
              </a:rPr>
              <a:t>PCA: </a:t>
            </a:r>
            <a:r>
              <a:rPr lang="en-US" altLang="zh-CN" sz="2000">
                <a:ea typeface="等线"/>
                <a:cs typeface="+mn-lt"/>
              </a:rPr>
              <a:t>29</a:t>
            </a:r>
            <a:r>
              <a:rPr lang="en-US" sz="2000">
                <a:ea typeface="+mn-lt"/>
                <a:cs typeface="+mn-lt"/>
              </a:rPr>
              <a:t> components explain 85% variance </a:t>
            </a:r>
            <a:endParaRPr lang="en-US"/>
          </a:p>
        </p:txBody>
      </p:sp>
      <p:sp>
        <p:nvSpPr>
          <p:cNvPr id="5" name="Right Arrow 2">
            <a:extLst>
              <a:ext uri="{FF2B5EF4-FFF2-40B4-BE49-F238E27FC236}">
                <a16:creationId xmlns:a16="http://schemas.microsoft.com/office/drawing/2014/main" id="{F24D3121-8072-4B5F-27FD-4903E58FB0E2}"/>
              </a:ext>
            </a:extLst>
          </p:cNvPr>
          <p:cNvSpPr/>
          <p:nvPr/>
        </p:nvSpPr>
        <p:spPr>
          <a:xfrm>
            <a:off x="5036536" y="2098351"/>
            <a:ext cx="482601" cy="25522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x-none"/>
          </a:p>
        </p:txBody>
      </p:sp>
      <p:sp>
        <p:nvSpPr>
          <p:cNvPr id="6" name="Rectangle 5">
            <a:extLst>
              <a:ext uri="{FF2B5EF4-FFF2-40B4-BE49-F238E27FC236}">
                <a16:creationId xmlns:a16="http://schemas.microsoft.com/office/drawing/2014/main" id="{A97B2444-3760-316D-C5DB-C432FF4FB923}"/>
              </a:ext>
            </a:extLst>
          </p:cNvPr>
          <p:cNvSpPr/>
          <p:nvPr/>
        </p:nvSpPr>
        <p:spPr>
          <a:xfrm>
            <a:off x="5708057" y="1955223"/>
            <a:ext cx="2608854" cy="544365"/>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x-none" b="1">
                <a:solidFill>
                  <a:schemeClr val="bg1"/>
                </a:solidFill>
                <a:ea typeface="+mn-lt"/>
                <a:cs typeface="+mn-lt"/>
              </a:rPr>
              <a:t>"Balanced"</a:t>
            </a:r>
            <a:r>
              <a:rPr lang="x-none" b="1">
                <a:solidFill>
                  <a:schemeClr val="bg1"/>
                </a:solidFill>
              </a:rPr>
              <a:t> </a:t>
            </a:r>
            <a:r>
              <a:rPr lang="x-none" b="1">
                <a:solidFill>
                  <a:srgbClr val="FFFFFF"/>
                </a:solidFill>
              </a:rPr>
              <a:t>Accuracy</a:t>
            </a:r>
            <a:endParaRPr lang="en-US">
              <a:solidFill>
                <a:srgbClr val="FFFFFF"/>
              </a:solidFill>
              <a:cs typeface="Calibri"/>
            </a:endParaRPr>
          </a:p>
        </p:txBody>
      </p:sp>
      <p:sp>
        <p:nvSpPr>
          <p:cNvPr id="7" name="TextBox 4">
            <a:extLst>
              <a:ext uri="{FF2B5EF4-FFF2-40B4-BE49-F238E27FC236}">
                <a16:creationId xmlns:a16="http://schemas.microsoft.com/office/drawing/2014/main" id="{B59107A1-CE93-545B-B324-16CB6C0F6948}"/>
              </a:ext>
            </a:extLst>
          </p:cNvPr>
          <p:cNvSpPr txBox="1"/>
          <p:nvPr/>
        </p:nvSpPr>
        <p:spPr>
          <a:xfrm>
            <a:off x="4760076" y="5346109"/>
            <a:ext cx="4505831" cy="369332"/>
          </a:xfrm>
          <a:prstGeom prst="rect">
            <a:avLst/>
          </a:prstGeom>
          <a:solidFill>
            <a:schemeClr val="bg1"/>
          </a:solidFill>
          <a:ln w="28575">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highlight>
                  <a:srgbClr val="C0C0C0"/>
                </a:highlight>
                <a:cs typeface="Calibri"/>
              </a:rPr>
              <a:t>Random Forest</a:t>
            </a:r>
            <a:endParaRPr lang="en-US"/>
          </a:p>
        </p:txBody>
      </p:sp>
      <p:sp>
        <p:nvSpPr>
          <p:cNvPr id="8" name="Rectangle 7">
            <a:extLst>
              <a:ext uri="{FF2B5EF4-FFF2-40B4-BE49-F238E27FC236}">
                <a16:creationId xmlns:a16="http://schemas.microsoft.com/office/drawing/2014/main" id="{270C75C1-944F-6A30-D118-71A2B7762548}"/>
              </a:ext>
            </a:extLst>
          </p:cNvPr>
          <p:cNvSpPr/>
          <p:nvPr/>
        </p:nvSpPr>
        <p:spPr>
          <a:xfrm>
            <a:off x="8990984" y="2290672"/>
            <a:ext cx="2935808" cy="262773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extBox 6">
            <a:extLst>
              <a:ext uri="{FF2B5EF4-FFF2-40B4-BE49-F238E27FC236}">
                <a16:creationId xmlns:a16="http://schemas.microsoft.com/office/drawing/2014/main" id="{9BBEF722-3964-EFC2-A889-25A709DC072A}"/>
              </a:ext>
            </a:extLst>
          </p:cNvPr>
          <p:cNvSpPr txBox="1"/>
          <p:nvPr/>
        </p:nvSpPr>
        <p:spPr>
          <a:xfrm>
            <a:off x="9629930" y="2092380"/>
            <a:ext cx="2011084" cy="400110"/>
          </a:xfrm>
          <a:prstGeom prst="rect">
            <a:avLst/>
          </a:prstGeom>
          <a:solidFill>
            <a:schemeClr val="bg1"/>
          </a:solidFill>
          <a:ln w="28575">
            <a:solidFill>
              <a:srgbClr val="C00000"/>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cs typeface="Calibri"/>
              </a:rPr>
              <a:t>Findings</a:t>
            </a:r>
          </a:p>
        </p:txBody>
      </p:sp>
      <p:sp>
        <p:nvSpPr>
          <p:cNvPr id="10" name="TextBox 7">
            <a:extLst>
              <a:ext uri="{FF2B5EF4-FFF2-40B4-BE49-F238E27FC236}">
                <a16:creationId xmlns:a16="http://schemas.microsoft.com/office/drawing/2014/main" id="{BE12C527-1444-0EB9-BA23-A6CC704F1EAE}"/>
              </a:ext>
            </a:extLst>
          </p:cNvPr>
          <p:cNvSpPr txBox="1"/>
          <p:nvPr/>
        </p:nvSpPr>
        <p:spPr>
          <a:xfrm>
            <a:off x="8997437" y="2544571"/>
            <a:ext cx="3000689" cy="209288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a:buChar char="•"/>
            </a:pPr>
            <a:r>
              <a:rPr lang="en-US" sz="1300">
                <a:ea typeface="+mn-lt"/>
                <a:cs typeface="+mn-lt"/>
              </a:rPr>
              <a:t>    Decreased accuracy for Logistic Regression and SGD from overly high, but still among the highest accuracy </a:t>
            </a:r>
          </a:p>
          <a:p>
            <a:pPr>
              <a:buFont typeface="Arial"/>
              <a:buChar char="•"/>
            </a:pPr>
            <a:r>
              <a:rPr lang="en-US" sz="1300">
                <a:ea typeface="+mn-lt"/>
                <a:cs typeface="+mn-lt"/>
              </a:rPr>
              <a:t>    SVC’s accuracy still maintain very high (= 100.00), thus doesn’t give much information about the features of the model performance.</a:t>
            </a:r>
          </a:p>
          <a:p>
            <a:pPr>
              <a:buFont typeface="Arial"/>
              <a:buChar char="•"/>
            </a:pPr>
            <a:r>
              <a:rPr lang="en-US" sz="1300">
                <a:ea typeface="+mn-lt"/>
                <a:cs typeface="+mn-lt"/>
              </a:rPr>
              <a:t>    Accuracy for random forest and decision tree has been greatly increased from ~80% to ~90%</a:t>
            </a:r>
            <a:endParaRPr lang="en-US" sz="1300">
              <a:cs typeface="Calibri" panose="020F0502020204030204"/>
            </a:endParaRPr>
          </a:p>
        </p:txBody>
      </p:sp>
      <p:pic>
        <p:nvPicPr>
          <p:cNvPr id="13" name="Picture 12" descr="Chart, treemap chart&#10;&#10;Description automatically generated">
            <a:extLst>
              <a:ext uri="{FF2B5EF4-FFF2-40B4-BE49-F238E27FC236}">
                <a16:creationId xmlns:a16="http://schemas.microsoft.com/office/drawing/2014/main" id="{760A2085-9438-B2C6-3343-B7D078C380A5}"/>
              </a:ext>
            </a:extLst>
          </p:cNvPr>
          <p:cNvPicPr>
            <a:picLocks noChangeAspect="1"/>
          </p:cNvPicPr>
          <p:nvPr/>
        </p:nvPicPr>
        <p:blipFill>
          <a:blip r:embed="rId2"/>
          <a:stretch>
            <a:fillRect/>
          </a:stretch>
        </p:blipFill>
        <p:spPr>
          <a:xfrm>
            <a:off x="5333349" y="2901924"/>
            <a:ext cx="3355405" cy="2483715"/>
          </a:xfrm>
          <a:prstGeom prst="rect">
            <a:avLst/>
          </a:prstGeom>
        </p:spPr>
      </p:pic>
      <p:pic>
        <p:nvPicPr>
          <p:cNvPr id="15" name="Picture 14" descr="Table&#10;&#10;Description automatically generated">
            <a:extLst>
              <a:ext uri="{FF2B5EF4-FFF2-40B4-BE49-F238E27FC236}">
                <a16:creationId xmlns:a16="http://schemas.microsoft.com/office/drawing/2014/main" id="{21519CA3-CBFF-283B-7B28-50C5FDBD9ACD}"/>
              </a:ext>
            </a:extLst>
          </p:cNvPr>
          <p:cNvPicPr>
            <a:picLocks noChangeAspect="1"/>
          </p:cNvPicPr>
          <p:nvPr/>
        </p:nvPicPr>
        <p:blipFill>
          <a:blip r:embed="rId3"/>
          <a:stretch>
            <a:fillRect/>
          </a:stretch>
        </p:blipFill>
        <p:spPr>
          <a:xfrm>
            <a:off x="240323" y="2790137"/>
            <a:ext cx="4527714" cy="2596569"/>
          </a:xfrm>
          <a:prstGeom prst="rect">
            <a:avLst/>
          </a:prstGeom>
        </p:spPr>
      </p:pic>
      <p:pic>
        <p:nvPicPr>
          <p:cNvPr id="17" name="Graphic 3" descr="Mushroom with solid fill">
            <a:extLst>
              <a:ext uri="{FF2B5EF4-FFF2-40B4-BE49-F238E27FC236}">
                <a16:creationId xmlns:a16="http://schemas.microsoft.com/office/drawing/2014/main" id="{2E969A0E-03FD-7B0E-0ED2-DBE20B81AD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6457" y="1957131"/>
            <a:ext cx="666700" cy="626260"/>
          </a:xfrm>
          <a:prstGeom prst="rect">
            <a:avLst/>
          </a:prstGeom>
        </p:spPr>
      </p:pic>
      <p:sp>
        <p:nvSpPr>
          <p:cNvPr id="22" name="TextBox 21">
            <a:extLst>
              <a:ext uri="{FF2B5EF4-FFF2-40B4-BE49-F238E27FC236}">
                <a16:creationId xmlns:a16="http://schemas.microsoft.com/office/drawing/2014/main" id="{7D075432-1225-C97E-B065-26527FED34AC}"/>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cs typeface="Calibri Light"/>
              </a:rPr>
              <a:t>Model – Feature Engineering &amp; PCA</a:t>
            </a:r>
          </a:p>
        </p:txBody>
      </p:sp>
      <p:pic>
        <p:nvPicPr>
          <p:cNvPr id="26" name="Graphic 25" descr="Mushroom with solid fill">
            <a:extLst>
              <a:ext uri="{FF2B5EF4-FFF2-40B4-BE49-F238E27FC236}">
                <a16:creationId xmlns:a16="http://schemas.microsoft.com/office/drawing/2014/main" id="{2275E624-BE53-190A-7988-B2C47FC9A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994" y="685823"/>
            <a:ext cx="780854" cy="772998"/>
          </a:xfrm>
          <a:prstGeom prst="rect">
            <a:avLst/>
          </a:prstGeom>
        </p:spPr>
      </p:pic>
      <p:sp>
        <p:nvSpPr>
          <p:cNvPr id="3" name="Slide Number Placeholder 2">
            <a:extLst>
              <a:ext uri="{FF2B5EF4-FFF2-40B4-BE49-F238E27FC236}">
                <a16:creationId xmlns:a16="http://schemas.microsoft.com/office/drawing/2014/main" id="{D5796C7B-3266-1B64-BE42-6010564198A9}"/>
              </a:ext>
            </a:extLst>
          </p:cNvPr>
          <p:cNvSpPr>
            <a:spLocks noGrp="1"/>
          </p:cNvSpPr>
          <p:nvPr>
            <p:ph type="sldNum" sz="quarter" idx="12"/>
          </p:nvPr>
        </p:nvSpPr>
        <p:spPr/>
        <p:txBody>
          <a:bodyPr/>
          <a:lstStyle/>
          <a:p>
            <a:fld id="{101E8AAA-AED5-0345-B6D3-70AF16E9A44A}" type="slidenum">
              <a:rPr lang="en-US" smtClean="0"/>
              <a:t>21</a:t>
            </a:fld>
            <a:endParaRPr lang="en-US"/>
          </a:p>
        </p:txBody>
      </p:sp>
    </p:spTree>
    <p:extLst>
      <p:ext uri="{BB962C8B-B14F-4D97-AF65-F5344CB8AC3E}">
        <p14:creationId xmlns:p14="http://schemas.microsoft.com/office/powerpoint/2010/main" val="1369493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6B588F2E-1570-458D-F503-1E3C9B71D0F7}"/>
              </a:ext>
            </a:extLst>
          </p:cNvPr>
          <p:cNvPicPr>
            <a:picLocks noChangeAspect="1"/>
          </p:cNvPicPr>
          <p:nvPr/>
        </p:nvPicPr>
        <p:blipFill>
          <a:blip r:embed="rId2"/>
          <a:stretch>
            <a:fillRect/>
          </a:stretch>
        </p:blipFill>
        <p:spPr>
          <a:xfrm>
            <a:off x="735621" y="2673944"/>
            <a:ext cx="5016791" cy="3490930"/>
          </a:xfrm>
          <a:prstGeom prst="rect">
            <a:avLst/>
          </a:prstGeom>
        </p:spPr>
      </p:pic>
      <p:pic>
        <p:nvPicPr>
          <p:cNvPr id="5" name="Picture 4" descr="A picture containing line chart&#10;&#10;Description automatically generated">
            <a:extLst>
              <a:ext uri="{FF2B5EF4-FFF2-40B4-BE49-F238E27FC236}">
                <a16:creationId xmlns:a16="http://schemas.microsoft.com/office/drawing/2014/main" id="{6AA789EF-714A-06C0-BD12-954976C586E4}"/>
              </a:ext>
            </a:extLst>
          </p:cNvPr>
          <p:cNvPicPr>
            <a:picLocks noChangeAspect="1"/>
          </p:cNvPicPr>
          <p:nvPr/>
        </p:nvPicPr>
        <p:blipFill>
          <a:blip r:embed="rId3"/>
          <a:stretch>
            <a:fillRect/>
          </a:stretch>
        </p:blipFill>
        <p:spPr>
          <a:xfrm>
            <a:off x="6095817" y="2747146"/>
            <a:ext cx="5016791" cy="3344527"/>
          </a:xfrm>
          <a:prstGeom prst="rect">
            <a:avLst/>
          </a:prstGeom>
        </p:spPr>
      </p:pic>
      <p:sp>
        <p:nvSpPr>
          <p:cNvPr id="6" name="TextBox 3">
            <a:extLst>
              <a:ext uri="{FF2B5EF4-FFF2-40B4-BE49-F238E27FC236}">
                <a16:creationId xmlns:a16="http://schemas.microsoft.com/office/drawing/2014/main" id="{C2194AF3-55BC-A19E-84A4-A7F1A019937A}"/>
              </a:ext>
            </a:extLst>
          </p:cNvPr>
          <p:cNvSpPr txBox="1"/>
          <p:nvPr/>
        </p:nvSpPr>
        <p:spPr>
          <a:xfrm>
            <a:off x="802942" y="1515208"/>
            <a:ext cx="10566155" cy="86177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ea typeface="+mn-lt"/>
                <a:cs typeface="+mn-lt"/>
              </a:rPr>
              <a:t>MCA</a:t>
            </a:r>
            <a:endParaRPr lang="en-US">
              <a:cs typeface="Calibri" panose="020F0502020204030204"/>
            </a:endParaRPr>
          </a:p>
          <a:p>
            <a:pPr marL="285750" indent="-285750">
              <a:buFont typeface="Arial"/>
              <a:buChar char="•"/>
            </a:pPr>
            <a:r>
              <a:rPr lang="en-US" sz="1600">
                <a:ea typeface="+mn-lt"/>
                <a:cs typeface="+mn-lt"/>
              </a:rPr>
              <a:t>Multiple Correspondence Analysis (MCA) reduces the categorical features by creating a matrix with values of zero or one</a:t>
            </a:r>
            <a:endParaRPr lang="en-US">
              <a:cs typeface="Calibri" panose="020F0502020204030204"/>
            </a:endParaRPr>
          </a:p>
          <a:p>
            <a:pPr marL="285750" indent="-285750">
              <a:buFont typeface="Arial"/>
              <a:buChar char="•"/>
            </a:pPr>
            <a:r>
              <a:rPr lang="en-US" sz="1600">
                <a:ea typeface="+mn-lt"/>
                <a:cs typeface="+mn-lt"/>
              </a:rPr>
              <a:t>31 component could explain at least 85% variance </a:t>
            </a:r>
            <a:endParaRPr lang="en-US">
              <a:cs typeface="Calibri"/>
            </a:endParaRPr>
          </a:p>
        </p:txBody>
      </p:sp>
      <p:sp>
        <p:nvSpPr>
          <p:cNvPr id="7" name="TextBox 4">
            <a:extLst>
              <a:ext uri="{FF2B5EF4-FFF2-40B4-BE49-F238E27FC236}">
                <a16:creationId xmlns:a16="http://schemas.microsoft.com/office/drawing/2014/main" id="{953CBE24-F4D0-32E1-BCFA-FAAB62A490A8}"/>
              </a:ext>
            </a:extLst>
          </p:cNvPr>
          <p:cNvSpPr txBox="1"/>
          <p:nvPr/>
        </p:nvSpPr>
        <p:spPr>
          <a:xfrm>
            <a:off x="6520498" y="2543108"/>
            <a:ext cx="4505831" cy="400110"/>
          </a:xfrm>
          <a:prstGeom prst="rect">
            <a:avLst/>
          </a:prstGeom>
          <a:solidFill>
            <a:schemeClr val="bg1"/>
          </a:solidFill>
          <a:ln w="28575">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highlight>
                  <a:srgbClr val="C0C0C0"/>
                </a:highlight>
                <a:cs typeface="Calibri"/>
              </a:rPr>
              <a:t>Screen Line Plot - 85% variance</a:t>
            </a:r>
            <a:endParaRPr lang="en-US">
              <a:highlight>
                <a:srgbClr val="C0C0C0"/>
              </a:highlight>
              <a:cs typeface="Calibri"/>
            </a:endParaRPr>
          </a:p>
        </p:txBody>
      </p:sp>
      <p:sp>
        <p:nvSpPr>
          <p:cNvPr id="8" name="TextBox 5">
            <a:extLst>
              <a:ext uri="{FF2B5EF4-FFF2-40B4-BE49-F238E27FC236}">
                <a16:creationId xmlns:a16="http://schemas.microsoft.com/office/drawing/2014/main" id="{C14D463E-0053-D233-6D5E-1313ABB1F7A0}"/>
              </a:ext>
            </a:extLst>
          </p:cNvPr>
          <p:cNvSpPr txBox="1"/>
          <p:nvPr/>
        </p:nvSpPr>
        <p:spPr>
          <a:xfrm>
            <a:off x="1176470" y="2543108"/>
            <a:ext cx="4505831" cy="400110"/>
          </a:xfrm>
          <a:prstGeom prst="rect">
            <a:avLst/>
          </a:prstGeom>
          <a:solidFill>
            <a:schemeClr val="bg1"/>
          </a:solidFill>
          <a:ln w="28575">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highlight>
                  <a:srgbClr val="C0C0C0"/>
                </a:highlight>
                <a:cs typeface="Calibri"/>
              </a:rPr>
              <a:t>2D MCA Plot</a:t>
            </a:r>
            <a:endParaRPr lang="en-US">
              <a:highlight>
                <a:srgbClr val="C0C0C0"/>
              </a:highlight>
              <a:cs typeface="Calibri"/>
            </a:endParaRPr>
          </a:p>
        </p:txBody>
      </p:sp>
      <p:sp>
        <p:nvSpPr>
          <p:cNvPr id="17" name="TextBox 16">
            <a:extLst>
              <a:ext uri="{FF2B5EF4-FFF2-40B4-BE49-F238E27FC236}">
                <a16:creationId xmlns:a16="http://schemas.microsoft.com/office/drawing/2014/main" id="{7C97814C-2077-7E2E-0CE2-0C215ECA31BE}"/>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cs typeface="Calibri Light"/>
              </a:rPr>
              <a:t>Dimensional Reduction  - MCA</a:t>
            </a:r>
          </a:p>
        </p:txBody>
      </p:sp>
      <p:pic>
        <p:nvPicPr>
          <p:cNvPr id="18" name="Graphic 17" descr="Mushroom with solid fill">
            <a:extLst>
              <a:ext uri="{FF2B5EF4-FFF2-40B4-BE49-F238E27FC236}">
                <a16:creationId xmlns:a16="http://schemas.microsoft.com/office/drawing/2014/main" id="{74804925-4A94-2FFE-4639-3FDEE43747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994" y="685823"/>
            <a:ext cx="780854" cy="772998"/>
          </a:xfrm>
          <a:prstGeom prst="rect">
            <a:avLst/>
          </a:prstGeom>
        </p:spPr>
      </p:pic>
      <p:sp>
        <p:nvSpPr>
          <p:cNvPr id="3" name="Slide Number Placeholder 2">
            <a:extLst>
              <a:ext uri="{FF2B5EF4-FFF2-40B4-BE49-F238E27FC236}">
                <a16:creationId xmlns:a16="http://schemas.microsoft.com/office/drawing/2014/main" id="{DE834D2A-F953-744D-512F-0162659CB975}"/>
              </a:ext>
            </a:extLst>
          </p:cNvPr>
          <p:cNvSpPr>
            <a:spLocks noGrp="1"/>
          </p:cNvSpPr>
          <p:nvPr>
            <p:ph type="sldNum" sz="quarter" idx="12"/>
          </p:nvPr>
        </p:nvSpPr>
        <p:spPr/>
        <p:txBody>
          <a:bodyPr/>
          <a:lstStyle/>
          <a:p>
            <a:fld id="{101E8AAA-AED5-0345-B6D3-70AF16E9A44A}" type="slidenum">
              <a:rPr lang="en-US" smtClean="0"/>
              <a:t>22</a:t>
            </a:fld>
            <a:endParaRPr lang="en-US"/>
          </a:p>
        </p:txBody>
      </p:sp>
    </p:spTree>
    <p:extLst>
      <p:ext uri="{BB962C8B-B14F-4D97-AF65-F5344CB8AC3E}">
        <p14:creationId xmlns:p14="http://schemas.microsoft.com/office/powerpoint/2010/main" val="2408669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文本框 20">
            <a:extLst>
              <a:ext uri="{FF2B5EF4-FFF2-40B4-BE49-F238E27FC236}">
                <a16:creationId xmlns:a16="http://schemas.microsoft.com/office/drawing/2014/main" id="{D0F05ADA-125E-12B3-38B2-8E8B1E8E69B4}"/>
              </a:ext>
            </a:extLst>
          </p:cNvPr>
          <p:cNvSpPr txBox="1"/>
          <p:nvPr/>
        </p:nvSpPr>
        <p:spPr>
          <a:xfrm>
            <a:off x="378745" y="1964044"/>
            <a:ext cx="4954539"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a:ea typeface="等线"/>
              </a:rPr>
              <a:t>MCA: </a:t>
            </a:r>
            <a:r>
              <a:rPr lang="en-US" sz="2000">
                <a:ea typeface="+mn-lt"/>
                <a:cs typeface="+mn-lt"/>
              </a:rPr>
              <a:t>31 components explain &gt; 85% variance </a:t>
            </a:r>
            <a:endParaRPr lang="en-US"/>
          </a:p>
        </p:txBody>
      </p:sp>
      <p:sp>
        <p:nvSpPr>
          <p:cNvPr id="28" name="Right Arrow 2">
            <a:extLst>
              <a:ext uri="{FF2B5EF4-FFF2-40B4-BE49-F238E27FC236}">
                <a16:creationId xmlns:a16="http://schemas.microsoft.com/office/drawing/2014/main" id="{A1033EB1-F554-AE2A-5402-516C4F493C80}"/>
              </a:ext>
            </a:extLst>
          </p:cNvPr>
          <p:cNvSpPr/>
          <p:nvPr/>
        </p:nvSpPr>
        <p:spPr>
          <a:xfrm>
            <a:off x="5260090" y="2036072"/>
            <a:ext cx="482601" cy="255227"/>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x-none"/>
          </a:p>
        </p:txBody>
      </p:sp>
      <p:sp>
        <p:nvSpPr>
          <p:cNvPr id="29" name="Rectangle 28">
            <a:extLst>
              <a:ext uri="{FF2B5EF4-FFF2-40B4-BE49-F238E27FC236}">
                <a16:creationId xmlns:a16="http://schemas.microsoft.com/office/drawing/2014/main" id="{3315B289-B2AF-516D-8344-51AF378FC3CC}"/>
              </a:ext>
            </a:extLst>
          </p:cNvPr>
          <p:cNvSpPr/>
          <p:nvPr/>
        </p:nvSpPr>
        <p:spPr>
          <a:xfrm>
            <a:off x="5931611" y="1892944"/>
            <a:ext cx="2608854" cy="544365"/>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x-none" b="1">
                <a:solidFill>
                  <a:schemeClr val="bg1"/>
                </a:solidFill>
              </a:rPr>
              <a:t>"Balanced" Accuracy</a:t>
            </a:r>
            <a:endParaRPr lang="en-US">
              <a:solidFill>
                <a:schemeClr val="bg1"/>
              </a:solidFill>
              <a:cs typeface="Calibri"/>
            </a:endParaRPr>
          </a:p>
        </p:txBody>
      </p:sp>
      <p:sp>
        <p:nvSpPr>
          <p:cNvPr id="30" name="TextBox 4">
            <a:extLst>
              <a:ext uri="{FF2B5EF4-FFF2-40B4-BE49-F238E27FC236}">
                <a16:creationId xmlns:a16="http://schemas.microsoft.com/office/drawing/2014/main" id="{39C8CD4F-95C2-B764-42BB-B217C70076A4}"/>
              </a:ext>
            </a:extLst>
          </p:cNvPr>
          <p:cNvSpPr txBox="1"/>
          <p:nvPr/>
        </p:nvSpPr>
        <p:spPr>
          <a:xfrm>
            <a:off x="4983630" y="5249583"/>
            <a:ext cx="4505831" cy="369332"/>
          </a:xfrm>
          <a:prstGeom prst="rect">
            <a:avLst/>
          </a:prstGeom>
          <a:solidFill>
            <a:schemeClr val="bg1"/>
          </a:solidFill>
          <a:ln w="28575">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highlight>
                  <a:srgbClr val="C0C0C0"/>
                </a:highlight>
                <a:cs typeface="Calibri"/>
              </a:rPr>
              <a:t>Random Forest</a:t>
            </a:r>
            <a:endParaRPr lang="en-US"/>
          </a:p>
        </p:txBody>
      </p:sp>
      <p:sp>
        <p:nvSpPr>
          <p:cNvPr id="31" name="Rectangle 30">
            <a:extLst>
              <a:ext uri="{FF2B5EF4-FFF2-40B4-BE49-F238E27FC236}">
                <a16:creationId xmlns:a16="http://schemas.microsoft.com/office/drawing/2014/main" id="{053F611D-8A62-C8C4-6631-8F466CBCAF05}"/>
              </a:ext>
            </a:extLst>
          </p:cNvPr>
          <p:cNvSpPr/>
          <p:nvPr/>
        </p:nvSpPr>
        <p:spPr>
          <a:xfrm>
            <a:off x="9146043" y="2228393"/>
            <a:ext cx="2935808" cy="262773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TextBox 6">
            <a:extLst>
              <a:ext uri="{FF2B5EF4-FFF2-40B4-BE49-F238E27FC236}">
                <a16:creationId xmlns:a16="http://schemas.microsoft.com/office/drawing/2014/main" id="{EAE3CACC-7372-FADC-C48A-942349550A4E}"/>
              </a:ext>
            </a:extLst>
          </p:cNvPr>
          <p:cNvSpPr txBox="1"/>
          <p:nvPr/>
        </p:nvSpPr>
        <p:spPr>
          <a:xfrm>
            <a:off x="9784989" y="2030101"/>
            <a:ext cx="2011084" cy="400110"/>
          </a:xfrm>
          <a:prstGeom prst="rect">
            <a:avLst/>
          </a:prstGeom>
          <a:solidFill>
            <a:schemeClr val="bg1"/>
          </a:solidFill>
          <a:ln w="28575">
            <a:solidFill>
              <a:srgbClr val="C00000"/>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cs typeface="Calibri"/>
              </a:rPr>
              <a:t>Findings</a:t>
            </a:r>
          </a:p>
        </p:txBody>
      </p:sp>
      <p:sp>
        <p:nvSpPr>
          <p:cNvPr id="33" name="TextBox 7">
            <a:extLst>
              <a:ext uri="{FF2B5EF4-FFF2-40B4-BE49-F238E27FC236}">
                <a16:creationId xmlns:a16="http://schemas.microsoft.com/office/drawing/2014/main" id="{B641ED68-9F2D-7CB9-F5B2-2172FDD114FC}"/>
              </a:ext>
            </a:extLst>
          </p:cNvPr>
          <p:cNvSpPr txBox="1"/>
          <p:nvPr/>
        </p:nvSpPr>
        <p:spPr>
          <a:xfrm>
            <a:off x="9156595" y="2482292"/>
            <a:ext cx="3013714"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a:buChar char="•"/>
            </a:pPr>
            <a:r>
              <a:rPr lang="en-US" sz="1600">
                <a:ea typeface="+mn-lt"/>
                <a:cs typeface="+mn-lt"/>
              </a:rPr>
              <a:t>    Decreased accuracy for Logistic Regression, SVC, and SGDC from overly high, but still fairly high (~ 99%)</a:t>
            </a:r>
            <a:endParaRPr lang="en-US">
              <a:cs typeface="Calibri" panose="020F0502020204030204"/>
            </a:endParaRPr>
          </a:p>
          <a:p>
            <a:pPr>
              <a:buFont typeface="Arial"/>
              <a:buChar char="•"/>
            </a:pPr>
            <a:r>
              <a:rPr lang="en-US" sz="1600">
                <a:ea typeface="+mn-lt"/>
                <a:cs typeface="+mn-lt"/>
              </a:rPr>
              <a:t>    Accuracy for Random Forest and Decision Tree has been greatly increased from ~80% to ~90%</a:t>
            </a:r>
            <a:endParaRPr lang="en-US" sz="1600">
              <a:cs typeface="Calibri" panose="020F0502020204030204"/>
            </a:endParaRPr>
          </a:p>
        </p:txBody>
      </p:sp>
      <p:pic>
        <p:nvPicPr>
          <p:cNvPr id="34" name="Picture 33" descr="Chart, treemap chart&#10;&#10;Description automatically generated">
            <a:extLst>
              <a:ext uri="{FF2B5EF4-FFF2-40B4-BE49-F238E27FC236}">
                <a16:creationId xmlns:a16="http://schemas.microsoft.com/office/drawing/2014/main" id="{E0A64154-0B19-6EE2-4EA0-D08A5CB74FED}"/>
              </a:ext>
            </a:extLst>
          </p:cNvPr>
          <p:cNvPicPr>
            <a:picLocks noChangeAspect="1"/>
          </p:cNvPicPr>
          <p:nvPr/>
        </p:nvPicPr>
        <p:blipFill>
          <a:blip r:embed="rId2"/>
          <a:stretch>
            <a:fillRect/>
          </a:stretch>
        </p:blipFill>
        <p:spPr>
          <a:xfrm>
            <a:off x="5635787" y="2820107"/>
            <a:ext cx="3407507" cy="2503253"/>
          </a:xfrm>
          <a:prstGeom prst="rect">
            <a:avLst/>
          </a:prstGeom>
        </p:spPr>
      </p:pic>
      <p:pic>
        <p:nvPicPr>
          <p:cNvPr id="35" name="Picture 34" descr="Table&#10;&#10;Description automatically generated">
            <a:extLst>
              <a:ext uri="{FF2B5EF4-FFF2-40B4-BE49-F238E27FC236}">
                <a16:creationId xmlns:a16="http://schemas.microsoft.com/office/drawing/2014/main" id="{D579A435-5B31-213F-4170-AFB568DC9B48}"/>
              </a:ext>
            </a:extLst>
          </p:cNvPr>
          <p:cNvPicPr>
            <a:picLocks noChangeAspect="1"/>
          </p:cNvPicPr>
          <p:nvPr/>
        </p:nvPicPr>
        <p:blipFill>
          <a:blip r:embed="rId3"/>
          <a:stretch>
            <a:fillRect/>
          </a:stretch>
        </p:blipFill>
        <p:spPr>
          <a:xfrm>
            <a:off x="477633" y="2727921"/>
            <a:ext cx="4534225" cy="2596443"/>
          </a:xfrm>
          <a:prstGeom prst="rect">
            <a:avLst/>
          </a:prstGeom>
        </p:spPr>
      </p:pic>
      <p:pic>
        <p:nvPicPr>
          <p:cNvPr id="36" name="Graphic 3" descr="Mushroom with solid fill">
            <a:extLst>
              <a:ext uri="{FF2B5EF4-FFF2-40B4-BE49-F238E27FC236}">
                <a16:creationId xmlns:a16="http://schemas.microsoft.com/office/drawing/2014/main" id="{311E2AB3-3482-D930-CF9E-EEAFF5258B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8640" y="1894852"/>
            <a:ext cx="666700" cy="626260"/>
          </a:xfrm>
          <a:prstGeom prst="rect">
            <a:avLst/>
          </a:prstGeom>
        </p:spPr>
      </p:pic>
      <p:sp>
        <p:nvSpPr>
          <p:cNvPr id="37" name="TextBox 36">
            <a:extLst>
              <a:ext uri="{FF2B5EF4-FFF2-40B4-BE49-F238E27FC236}">
                <a16:creationId xmlns:a16="http://schemas.microsoft.com/office/drawing/2014/main" id="{9059CDFE-17C9-D21C-39EF-2A1EC5CC73A1}"/>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cs typeface="Calibri Light"/>
              </a:rPr>
              <a:t>Model – Feature Engineering &amp; </a:t>
            </a:r>
            <a:r>
              <a:rPr lang="en-US" altLang="zh-CN" sz="3400">
                <a:latin typeface="Calibri Light"/>
                <a:cs typeface="Calibri Light"/>
              </a:rPr>
              <a:t>M</a:t>
            </a:r>
            <a:r>
              <a:rPr lang="en-US" sz="3400">
                <a:latin typeface="Calibri Light"/>
                <a:cs typeface="Calibri Light"/>
              </a:rPr>
              <a:t>CA</a:t>
            </a:r>
          </a:p>
        </p:txBody>
      </p:sp>
      <p:pic>
        <p:nvPicPr>
          <p:cNvPr id="38" name="Graphic 37" descr="Mushroom with solid fill">
            <a:extLst>
              <a:ext uri="{FF2B5EF4-FFF2-40B4-BE49-F238E27FC236}">
                <a16:creationId xmlns:a16="http://schemas.microsoft.com/office/drawing/2014/main" id="{F3950F60-6AD2-F507-C422-22BAEB20C7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994" y="685823"/>
            <a:ext cx="780854" cy="772998"/>
          </a:xfrm>
          <a:prstGeom prst="rect">
            <a:avLst/>
          </a:prstGeom>
        </p:spPr>
      </p:pic>
      <p:sp>
        <p:nvSpPr>
          <p:cNvPr id="2" name="Slide Number Placeholder 1">
            <a:extLst>
              <a:ext uri="{FF2B5EF4-FFF2-40B4-BE49-F238E27FC236}">
                <a16:creationId xmlns:a16="http://schemas.microsoft.com/office/drawing/2014/main" id="{21237E66-99E5-D806-7687-AF25B469FDAD}"/>
              </a:ext>
            </a:extLst>
          </p:cNvPr>
          <p:cNvSpPr>
            <a:spLocks noGrp="1"/>
          </p:cNvSpPr>
          <p:nvPr>
            <p:ph type="sldNum" sz="quarter" idx="12"/>
          </p:nvPr>
        </p:nvSpPr>
        <p:spPr/>
        <p:txBody>
          <a:bodyPr/>
          <a:lstStyle/>
          <a:p>
            <a:fld id="{101E8AAA-AED5-0345-B6D3-70AF16E9A44A}" type="slidenum">
              <a:rPr lang="en-US" smtClean="0"/>
              <a:t>23</a:t>
            </a:fld>
            <a:endParaRPr lang="en-US"/>
          </a:p>
        </p:txBody>
      </p:sp>
    </p:spTree>
    <p:extLst>
      <p:ext uri="{BB962C8B-B14F-4D97-AF65-F5344CB8AC3E}">
        <p14:creationId xmlns:p14="http://schemas.microsoft.com/office/powerpoint/2010/main" val="257667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431D374B-9882-E651-8356-6C8FD7B0D76D}"/>
              </a:ext>
            </a:extLst>
          </p:cNvPr>
          <p:cNvPicPr>
            <a:picLocks noChangeAspect="1"/>
          </p:cNvPicPr>
          <p:nvPr/>
        </p:nvPicPr>
        <p:blipFill>
          <a:blip r:embed="rId2"/>
          <a:stretch>
            <a:fillRect/>
          </a:stretch>
        </p:blipFill>
        <p:spPr>
          <a:xfrm>
            <a:off x="758304" y="1795514"/>
            <a:ext cx="3255496" cy="1897394"/>
          </a:xfrm>
          <a:prstGeom prst="rect">
            <a:avLst/>
          </a:prstGeom>
          <a:ln w="28575">
            <a:noFill/>
          </a:ln>
        </p:spPr>
      </p:pic>
      <p:sp>
        <p:nvSpPr>
          <p:cNvPr id="5" name="TextBox 4">
            <a:extLst>
              <a:ext uri="{FF2B5EF4-FFF2-40B4-BE49-F238E27FC236}">
                <a16:creationId xmlns:a16="http://schemas.microsoft.com/office/drawing/2014/main" id="{EEEDD45B-6A6C-5429-6D41-409E74257D84}"/>
              </a:ext>
            </a:extLst>
          </p:cNvPr>
          <p:cNvSpPr txBox="1"/>
          <p:nvPr/>
        </p:nvSpPr>
        <p:spPr>
          <a:xfrm>
            <a:off x="753978" y="15276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C00000"/>
                </a:solidFill>
              </a:rPr>
              <a:t>Base</a:t>
            </a:r>
            <a:endParaRPr lang="en-US" b="1">
              <a:solidFill>
                <a:srgbClr val="C00000"/>
              </a:solidFill>
              <a:cs typeface="Calibri"/>
            </a:endParaRPr>
          </a:p>
        </p:txBody>
      </p:sp>
      <p:sp>
        <p:nvSpPr>
          <p:cNvPr id="8" name="TextBox 7">
            <a:extLst>
              <a:ext uri="{FF2B5EF4-FFF2-40B4-BE49-F238E27FC236}">
                <a16:creationId xmlns:a16="http://schemas.microsoft.com/office/drawing/2014/main" id="{A6A9F1C7-703E-1ACA-0DFD-ABE3570416F3}"/>
              </a:ext>
            </a:extLst>
          </p:cNvPr>
          <p:cNvSpPr txBox="1"/>
          <p:nvPr/>
        </p:nvSpPr>
        <p:spPr>
          <a:xfrm>
            <a:off x="7473136" y="4385266"/>
            <a:ext cx="1399973" cy="738664"/>
          </a:xfrm>
          <a:prstGeom prst="rect">
            <a:avLst/>
          </a:prstGeom>
          <a:solidFill>
            <a:schemeClr val="accent2"/>
          </a:solidFill>
          <a:ln>
            <a:solidFill>
              <a:schemeClr val="accent2"/>
            </a:solidFill>
          </a:ln>
        </p:spPr>
        <p:txBody>
          <a:bodyPr wrap="square" lIns="91440" tIns="45720" rIns="91440" bIns="45720" rtlCol="0" anchor="t">
            <a:spAutoFit/>
          </a:bodyPr>
          <a:lstStyle/>
          <a:p>
            <a:pPr algn="ctr"/>
            <a:r>
              <a:rPr lang="en-US" altLang="zh-CN" sz="1400" b="1">
                <a:solidFill>
                  <a:schemeClr val="bg1"/>
                </a:solidFill>
                <a:ea typeface="DengXian"/>
              </a:rPr>
              <a:t>Feature Engineering + MCA: </a:t>
            </a:r>
            <a:r>
              <a:rPr lang="en-US" sz="1400" b="1">
                <a:solidFill>
                  <a:schemeClr val="bg1"/>
                </a:solidFill>
                <a:ea typeface="+mn-lt"/>
                <a:cs typeface="+mn-lt"/>
              </a:rPr>
              <a:t> </a:t>
            </a:r>
            <a:r>
              <a:rPr lang="en-US" sz="1400" b="1" err="1">
                <a:solidFill>
                  <a:schemeClr val="bg1"/>
                </a:solidFill>
                <a:ea typeface="+mn-lt"/>
                <a:cs typeface="+mn-lt"/>
              </a:rPr>
              <a:t>log_reg</a:t>
            </a:r>
            <a:endParaRPr lang="en-US" sz="1400" err="1">
              <a:solidFill>
                <a:schemeClr val="bg1"/>
              </a:solidFill>
              <a:ea typeface="+mn-lt"/>
              <a:cs typeface="+mn-lt"/>
            </a:endParaRPr>
          </a:p>
        </p:txBody>
      </p:sp>
      <p:sp>
        <p:nvSpPr>
          <p:cNvPr id="10" name="TextBox 9">
            <a:extLst>
              <a:ext uri="{FF2B5EF4-FFF2-40B4-BE49-F238E27FC236}">
                <a16:creationId xmlns:a16="http://schemas.microsoft.com/office/drawing/2014/main" id="{87DF0931-2F93-B372-67FF-3757C24C0D13}"/>
              </a:ext>
            </a:extLst>
          </p:cNvPr>
          <p:cNvSpPr txBox="1"/>
          <p:nvPr/>
        </p:nvSpPr>
        <p:spPr>
          <a:xfrm>
            <a:off x="753978" y="3701715"/>
            <a:ext cx="32445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rPr>
              <a:t>Feature Engineering + PCA</a:t>
            </a:r>
            <a:endParaRPr lang="en-US" b="1">
              <a:solidFill>
                <a:srgbClr val="C00000"/>
              </a:solidFill>
              <a:cs typeface="Calibri"/>
            </a:endParaRPr>
          </a:p>
        </p:txBody>
      </p:sp>
      <p:sp>
        <p:nvSpPr>
          <p:cNvPr id="12" name="TextBox 11">
            <a:extLst>
              <a:ext uri="{FF2B5EF4-FFF2-40B4-BE49-F238E27FC236}">
                <a16:creationId xmlns:a16="http://schemas.microsoft.com/office/drawing/2014/main" id="{93F6F9FB-0F3C-CE91-07B2-825C8C348A40}"/>
              </a:ext>
            </a:extLst>
          </p:cNvPr>
          <p:cNvSpPr txBox="1"/>
          <p:nvPr/>
        </p:nvSpPr>
        <p:spPr>
          <a:xfrm>
            <a:off x="3922293" y="3721769"/>
            <a:ext cx="32445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rPr>
              <a:t>Feature Engineering + MCA</a:t>
            </a:r>
            <a:endParaRPr lang="en-US" b="1">
              <a:solidFill>
                <a:srgbClr val="C00000"/>
              </a:solidFill>
              <a:cs typeface="Calibri"/>
            </a:endParaRPr>
          </a:p>
        </p:txBody>
      </p:sp>
      <p:sp>
        <p:nvSpPr>
          <p:cNvPr id="16" name="TextBox 15">
            <a:extLst>
              <a:ext uri="{FF2B5EF4-FFF2-40B4-BE49-F238E27FC236}">
                <a16:creationId xmlns:a16="http://schemas.microsoft.com/office/drawing/2014/main" id="{56130BAC-1432-E3BA-4750-94553A3AB701}"/>
              </a:ext>
            </a:extLst>
          </p:cNvPr>
          <p:cNvSpPr txBox="1"/>
          <p:nvPr/>
        </p:nvSpPr>
        <p:spPr>
          <a:xfrm>
            <a:off x="7473136" y="2259688"/>
            <a:ext cx="1399973" cy="738664"/>
          </a:xfrm>
          <a:prstGeom prst="rect">
            <a:avLst/>
          </a:prstGeom>
          <a:solidFill>
            <a:schemeClr val="accent2"/>
          </a:solidFill>
          <a:ln>
            <a:solidFill>
              <a:schemeClr val="accent2"/>
            </a:solidFill>
          </a:ln>
        </p:spPr>
        <p:txBody>
          <a:bodyPr wrap="square" lIns="91440" tIns="45720" rIns="91440" bIns="45720" rtlCol="0" anchor="t">
            <a:spAutoFit/>
          </a:bodyPr>
          <a:lstStyle/>
          <a:p>
            <a:pPr algn="ctr"/>
            <a:r>
              <a:rPr lang="en-US" altLang="zh-CN" sz="1400" b="1">
                <a:solidFill>
                  <a:schemeClr val="bg1"/>
                </a:solidFill>
                <a:ea typeface="DengXian"/>
              </a:rPr>
              <a:t>Feature Engineering + PCA: </a:t>
            </a:r>
            <a:r>
              <a:rPr lang="en-US" sz="1400" b="1">
                <a:solidFill>
                  <a:schemeClr val="bg1"/>
                </a:solidFill>
                <a:ea typeface="+mn-lt"/>
                <a:cs typeface="+mn-lt"/>
              </a:rPr>
              <a:t> </a:t>
            </a:r>
            <a:r>
              <a:rPr lang="en-US" sz="1400" b="1" err="1">
                <a:solidFill>
                  <a:schemeClr val="bg1"/>
                </a:solidFill>
                <a:ea typeface="+mn-lt"/>
                <a:cs typeface="+mn-lt"/>
              </a:rPr>
              <a:t>log_reg</a:t>
            </a:r>
            <a:endParaRPr lang="en-US" sz="1400" err="1">
              <a:solidFill>
                <a:schemeClr val="bg1"/>
              </a:solidFill>
              <a:ea typeface="+mn-lt"/>
              <a:cs typeface="+mn-lt"/>
            </a:endParaRPr>
          </a:p>
        </p:txBody>
      </p:sp>
      <p:pic>
        <p:nvPicPr>
          <p:cNvPr id="19" name="Picture 19" descr="Chart, treemap chart&#10;&#10;Description automatically generated">
            <a:extLst>
              <a:ext uri="{FF2B5EF4-FFF2-40B4-BE49-F238E27FC236}">
                <a16:creationId xmlns:a16="http://schemas.microsoft.com/office/drawing/2014/main" id="{3418510D-C1F1-A193-35DA-3D5570E4ADB1}"/>
              </a:ext>
            </a:extLst>
          </p:cNvPr>
          <p:cNvPicPr>
            <a:picLocks noChangeAspect="1"/>
          </p:cNvPicPr>
          <p:nvPr/>
        </p:nvPicPr>
        <p:blipFill>
          <a:blip r:embed="rId3"/>
          <a:stretch>
            <a:fillRect/>
          </a:stretch>
        </p:blipFill>
        <p:spPr>
          <a:xfrm>
            <a:off x="8875295" y="1616242"/>
            <a:ext cx="2743200" cy="2021305"/>
          </a:xfrm>
          <a:prstGeom prst="rect">
            <a:avLst/>
          </a:prstGeom>
        </p:spPr>
      </p:pic>
      <p:pic>
        <p:nvPicPr>
          <p:cNvPr id="20" name="Picture 20">
            <a:extLst>
              <a:ext uri="{FF2B5EF4-FFF2-40B4-BE49-F238E27FC236}">
                <a16:creationId xmlns:a16="http://schemas.microsoft.com/office/drawing/2014/main" id="{7B287784-9644-463C-EA20-A4EF4566C820}"/>
              </a:ext>
            </a:extLst>
          </p:cNvPr>
          <p:cNvPicPr>
            <a:picLocks noChangeAspect="1"/>
          </p:cNvPicPr>
          <p:nvPr/>
        </p:nvPicPr>
        <p:blipFill>
          <a:blip r:embed="rId4"/>
          <a:stretch>
            <a:fillRect/>
          </a:stretch>
        </p:blipFill>
        <p:spPr>
          <a:xfrm>
            <a:off x="8876872" y="3719740"/>
            <a:ext cx="2743200" cy="2021305"/>
          </a:xfrm>
          <a:prstGeom prst="rect">
            <a:avLst/>
          </a:prstGeom>
        </p:spPr>
      </p:pic>
      <p:pic>
        <p:nvPicPr>
          <p:cNvPr id="6" name="Picture 4" descr="Table&#10;&#10;Description automatically generated">
            <a:extLst>
              <a:ext uri="{FF2B5EF4-FFF2-40B4-BE49-F238E27FC236}">
                <a16:creationId xmlns:a16="http://schemas.microsoft.com/office/drawing/2014/main" id="{951DFB4D-7ECD-5A14-5C14-CB9F9F2B9540}"/>
              </a:ext>
            </a:extLst>
          </p:cNvPr>
          <p:cNvPicPr>
            <a:picLocks noChangeAspect="1"/>
          </p:cNvPicPr>
          <p:nvPr/>
        </p:nvPicPr>
        <p:blipFill>
          <a:blip r:embed="rId5"/>
          <a:stretch>
            <a:fillRect/>
          </a:stretch>
        </p:blipFill>
        <p:spPr>
          <a:xfrm>
            <a:off x="3998185" y="1823464"/>
            <a:ext cx="3170851" cy="1849669"/>
          </a:xfrm>
          <a:prstGeom prst="rect">
            <a:avLst/>
          </a:prstGeom>
        </p:spPr>
      </p:pic>
      <p:sp>
        <p:nvSpPr>
          <p:cNvPr id="17" name="TextBox 1">
            <a:extLst>
              <a:ext uri="{FF2B5EF4-FFF2-40B4-BE49-F238E27FC236}">
                <a16:creationId xmlns:a16="http://schemas.microsoft.com/office/drawing/2014/main" id="{36C8990D-1D04-B36A-E47E-8BFD82D50047}"/>
              </a:ext>
            </a:extLst>
          </p:cNvPr>
          <p:cNvSpPr txBox="1"/>
          <p:nvPr/>
        </p:nvSpPr>
        <p:spPr>
          <a:xfrm>
            <a:off x="3896242" y="1534145"/>
            <a:ext cx="3244515"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rgbClr val="C00000"/>
                </a:solidFill>
              </a:rPr>
              <a:t>Feature Engineering</a:t>
            </a:r>
            <a:endParaRPr lang="en-US" b="1">
              <a:solidFill>
                <a:srgbClr val="C00000"/>
              </a:solidFill>
              <a:cs typeface="Calibri"/>
            </a:endParaRPr>
          </a:p>
        </p:txBody>
      </p:sp>
      <p:pic>
        <p:nvPicPr>
          <p:cNvPr id="7" name="Picture 12" descr="Table&#10;&#10;Description automatically generated">
            <a:extLst>
              <a:ext uri="{FF2B5EF4-FFF2-40B4-BE49-F238E27FC236}">
                <a16:creationId xmlns:a16="http://schemas.microsoft.com/office/drawing/2014/main" id="{C8D769FB-089B-88D2-6FBB-8EC2976A1E9F}"/>
              </a:ext>
            </a:extLst>
          </p:cNvPr>
          <p:cNvPicPr>
            <a:picLocks noChangeAspect="1"/>
          </p:cNvPicPr>
          <p:nvPr/>
        </p:nvPicPr>
        <p:blipFill>
          <a:blip r:embed="rId6"/>
          <a:stretch>
            <a:fillRect/>
          </a:stretch>
        </p:blipFill>
        <p:spPr>
          <a:xfrm>
            <a:off x="3968911" y="4084623"/>
            <a:ext cx="3244687" cy="1860495"/>
          </a:xfrm>
          <a:prstGeom prst="rect">
            <a:avLst/>
          </a:prstGeom>
        </p:spPr>
      </p:pic>
      <p:pic>
        <p:nvPicPr>
          <p:cNvPr id="9" name="Picture 12" descr="Table&#10;&#10;Description automatically generated">
            <a:extLst>
              <a:ext uri="{FF2B5EF4-FFF2-40B4-BE49-F238E27FC236}">
                <a16:creationId xmlns:a16="http://schemas.microsoft.com/office/drawing/2014/main" id="{F9C15737-78D3-5FC7-C948-2797B794D8E1}"/>
              </a:ext>
            </a:extLst>
          </p:cNvPr>
          <p:cNvPicPr>
            <a:picLocks noChangeAspect="1"/>
          </p:cNvPicPr>
          <p:nvPr/>
        </p:nvPicPr>
        <p:blipFill>
          <a:blip r:embed="rId7"/>
          <a:stretch>
            <a:fillRect/>
          </a:stretch>
        </p:blipFill>
        <p:spPr>
          <a:xfrm>
            <a:off x="751581" y="4078047"/>
            <a:ext cx="3238176" cy="1860621"/>
          </a:xfrm>
          <a:prstGeom prst="rect">
            <a:avLst/>
          </a:prstGeom>
        </p:spPr>
      </p:pic>
      <p:sp>
        <p:nvSpPr>
          <p:cNvPr id="3" name="TextBox 2">
            <a:extLst>
              <a:ext uri="{FF2B5EF4-FFF2-40B4-BE49-F238E27FC236}">
                <a16:creationId xmlns:a16="http://schemas.microsoft.com/office/drawing/2014/main" id="{57474D0D-2659-784C-2662-1E32E0843E52}"/>
              </a:ext>
            </a:extLst>
          </p:cNvPr>
          <p:cNvSpPr txBox="1"/>
          <p:nvPr/>
        </p:nvSpPr>
        <p:spPr>
          <a:xfrm>
            <a:off x="7469079" y="5878497"/>
            <a:ext cx="4163105" cy="369332"/>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MCA wins in</a:t>
            </a:r>
            <a:r>
              <a:rPr lang="zh-TW" altLang="en-US">
                <a:ea typeface="新細明體"/>
              </a:rPr>
              <a:t> </a:t>
            </a:r>
            <a:r>
              <a:rPr lang="en-US"/>
              <a:t>terms of false negative</a:t>
            </a:r>
            <a:r>
              <a:rPr lang="zh-TW" altLang="en-US">
                <a:ea typeface="新細明體"/>
              </a:rPr>
              <a:t> </a:t>
            </a:r>
            <a:r>
              <a:rPr lang="en-US" altLang="zh-TW">
                <a:ea typeface="新細明體"/>
              </a:rPr>
              <a:t>rate</a:t>
            </a:r>
            <a:r>
              <a:rPr lang="en-US"/>
              <a:t>!!</a:t>
            </a:r>
            <a:endParaRPr lang="en-US">
              <a:cs typeface="Calibri"/>
            </a:endParaRPr>
          </a:p>
        </p:txBody>
      </p:sp>
      <p:sp>
        <p:nvSpPr>
          <p:cNvPr id="23" name="TextBox 22">
            <a:extLst>
              <a:ext uri="{FF2B5EF4-FFF2-40B4-BE49-F238E27FC236}">
                <a16:creationId xmlns:a16="http://schemas.microsoft.com/office/drawing/2014/main" id="{1FD72F84-1F58-0954-3B97-557554EE5EBA}"/>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cs typeface="Calibri Light"/>
              </a:rPr>
              <a:t>Model </a:t>
            </a:r>
            <a:r>
              <a:rPr lang="en-US" altLang="zh-CN" sz="3400">
                <a:latin typeface="Calibri Light"/>
                <a:cs typeface="Calibri Light"/>
              </a:rPr>
              <a:t>Comparison</a:t>
            </a:r>
            <a:endParaRPr lang="en-US" sz="3400">
              <a:latin typeface="Calibri Light"/>
              <a:cs typeface="Calibri Light"/>
            </a:endParaRPr>
          </a:p>
        </p:txBody>
      </p:sp>
      <p:pic>
        <p:nvPicPr>
          <p:cNvPr id="25" name="Graphic 24" descr="Mushroom with solid fill">
            <a:extLst>
              <a:ext uri="{FF2B5EF4-FFF2-40B4-BE49-F238E27FC236}">
                <a16:creationId xmlns:a16="http://schemas.microsoft.com/office/drawing/2014/main" id="{735FE370-1E40-0BD2-3356-B93F461F70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994" y="685823"/>
            <a:ext cx="780854" cy="772998"/>
          </a:xfrm>
          <a:prstGeom prst="rect">
            <a:avLst/>
          </a:prstGeom>
        </p:spPr>
      </p:pic>
      <p:sp>
        <p:nvSpPr>
          <p:cNvPr id="2" name="Slide Number Placeholder 1">
            <a:extLst>
              <a:ext uri="{FF2B5EF4-FFF2-40B4-BE49-F238E27FC236}">
                <a16:creationId xmlns:a16="http://schemas.microsoft.com/office/drawing/2014/main" id="{C2A92CE2-16C9-FD14-EF7E-6BD0E7C75C7A}"/>
              </a:ext>
            </a:extLst>
          </p:cNvPr>
          <p:cNvSpPr>
            <a:spLocks noGrp="1"/>
          </p:cNvSpPr>
          <p:nvPr>
            <p:ph type="sldNum" sz="quarter" idx="12"/>
          </p:nvPr>
        </p:nvSpPr>
        <p:spPr/>
        <p:txBody>
          <a:bodyPr/>
          <a:lstStyle/>
          <a:p>
            <a:fld id="{101E8AAA-AED5-0345-B6D3-70AF16E9A44A}" type="slidenum">
              <a:rPr lang="en-US" smtClean="0"/>
              <a:t>24</a:t>
            </a:fld>
            <a:endParaRPr lang="en-US"/>
          </a:p>
        </p:txBody>
      </p:sp>
    </p:spTree>
    <p:extLst>
      <p:ext uri="{BB962C8B-B14F-4D97-AF65-F5344CB8AC3E}">
        <p14:creationId xmlns:p14="http://schemas.microsoft.com/office/powerpoint/2010/main" val="3102684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3A8BBE-57E8-545B-04F0-5C4DF95DD4FC}"/>
              </a:ext>
            </a:extLst>
          </p:cNvPr>
          <p:cNvSpPr/>
          <p:nvPr/>
        </p:nvSpPr>
        <p:spPr>
          <a:xfrm>
            <a:off x="0" y="1576873"/>
            <a:ext cx="12192000" cy="5281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extBox 2">
            <a:extLst>
              <a:ext uri="{FF2B5EF4-FFF2-40B4-BE49-F238E27FC236}">
                <a16:creationId xmlns:a16="http://schemas.microsoft.com/office/drawing/2014/main" id="{4FD30D2B-DA2F-E046-5D51-9D50D03F63AB}"/>
              </a:ext>
            </a:extLst>
          </p:cNvPr>
          <p:cNvSpPr txBox="1"/>
          <p:nvPr/>
        </p:nvSpPr>
        <p:spPr>
          <a:xfrm>
            <a:off x="872909" y="1576873"/>
            <a:ext cx="5548040"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ea typeface="Calibri"/>
                <a:cs typeface="Arial"/>
              </a:rPr>
              <a:t>3 Layer </a:t>
            </a:r>
            <a:r>
              <a:rPr lang="en-US" b="1">
                <a:ea typeface="+mn-lt"/>
                <a:cs typeface="+mn-lt"/>
              </a:rPr>
              <a:t>dense neural network</a:t>
            </a:r>
          </a:p>
          <a:p>
            <a:r>
              <a:rPr lang="en-US" b="1">
                <a:ea typeface="Calibri"/>
                <a:cs typeface="Calibri"/>
              </a:rPr>
              <a:t>First 2 Layers:</a:t>
            </a:r>
            <a:r>
              <a:rPr lang="en-US">
                <a:ea typeface="Calibri"/>
                <a:cs typeface="Calibri"/>
              </a:rPr>
              <a:t> </a:t>
            </a:r>
            <a:r>
              <a:rPr lang="en-US" err="1">
                <a:ea typeface="Calibri"/>
                <a:cs typeface="Calibri"/>
              </a:rPr>
              <a:t>Relu</a:t>
            </a:r>
            <a:r>
              <a:rPr lang="en-US">
                <a:ea typeface="Calibri"/>
                <a:cs typeface="Calibri"/>
              </a:rPr>
              <a:t> activation</a:t>
            </a:r>
          </a:p>
          <a:p>
            <a:r>
              <a:rPr lang="en-US" b="1">
                <a:ea typeface="Calibri"/>
                <a:cs typeface="Calibri"/>
              </a:rPr>
              <a:t>Final Layer: </a:t>
            </a:r>
            <a:r>
              <a:rPr lang="en-US">
                <a:ea typeface="Calibri"/>
                <a:cs typeface="Calibri"/>
              </a:rPr>
              <a:t>Sigmoid activation</a:t>
            </a:r>
          </a:p>
          <a:p>
            <a:r>
              <a:rPr lang="en-US" b="1">
                <a:cs typeface="Calibri"/>
              </a:rPr>
              <a:t>Optimizer: </a:t>
            </a:r>
            <a:r>
              <a:rPr lang="en-US">
                <a:cs typeface="Calibri"/>
              </a:rPr>
              <a:t>Root Mean Squared Propagation</a:t>
            </a:r>
          </a:p>
          <a:p>
            <a:r>
              <a:rPr lang="en-US" b="1">
                <a:cs typeface="Calibri"/>
              </a:rPr>
              <a:t>Loss Function:</a:t>
            </a:r>
            <a:r>
              <a:rPr lang="en-US">
                <a:ea typeface="Calibri"/>
                <a:cs typeface="Calibri"/>
              </a:rPr>
              <a:t> Binary cross entropy</a:t>
            </a:r>
          </a:p>
          <a:p>
            <a:endParaRPr lang="en-US">
              <a:ea typeface="Calibri"/>
              <a:cs typeface="Calibri"/>
            </a:endParaRPr>
          </a:p>
        </p:txBody>
      </p:sp>
      <p:pic>
        <p:nvPicPr>
          <p:cNvPr id="13" name="Picture 12" descr="Text&#10;&#10;Description automatically generated">
            <a:extLst>
              <a:ext uri="{FF2B5EF4-FFF2-40B4-BE49-F238E27FC236}">
                <a16:creationId xmlns:a16="http://schemas.microsoft.com/office/drawing/2014/main" id="{71EF3E1C-417A-F270-5520-783AC30C58F7}"/>
              </a:ext>
            </a:extLst>
          </p:cNvPr>
          <p:cNvPicPr>
            <a:picLocks noGrp="1" noChangeAspect="1"/>
          </p:cNvPicPr>
          <p:nvPr/>
        </p:nvPicPr>
        <p:blipFill>
          <a:blip r:embed="rId2"/>
          <a:stretch>
            <a:fillRect/>
          </a:stretch>
        </p:blipFill>
        <p:spPr>
          <a:xfrm>
            <a:off x="960119" y="3142235"/>
            <a:ext cx="5156279" cy="2697667"/>
          </a:xfrm>
          <a:prstGeom prst="rect">
            <a:avLst/>
          </a:prstGeom>
        </p:spPr>
      </p:pic>
      <p:pic>
        <p:nvPicPr>
          <p:cNvPr id="14" name="Picture 13" descr="A picture containing line chart&#10;&#10;Description automatically generated">
            <a:extLst>
              <a:ext uri="{FF2B5EF4-FFF2-40B4-BE49-F238E27FC236}">
                <a16:creationId xmlns:a16="http://schemas.microsoft.com/office/drawing/2014/main" id="{0A167331-8AC8-3670-3B2F-93562B6F5D10}"/>
              </a:ext>
            </a:extLst>
          </p:cNvPr>
          <p:cNvPicPr>
            <a:picLocks noChangeAspect="1"/>
          </p:cNvPicPr>
          <p:nvPr/>
        </p:nvPicPr>
        <p:blipFill>
          <a:blip r:embed="rId3"/>
          <a:stretch>
            <a:fillRect/>
          </a:stretch>
        </p:blipFill>
        <p:spPr>
          <a:xfrm>
            <a:off x="7665535" y="583412"/>
            <a:ext cx="3691053" cy="2654038"/>
          </a:xfrm>
          <a:prstGeom prst="rect">
            <a:avLst/>
          </a:prstGeom>
        </p:spPr>
      </p:pic>
      <p:pic>
        <p:nvPicPr>
          <p:cNvPr id="15" name="Picture 14" descr="A picture containing text, screenshot, electronics&#10;&#10;Description automatically generated">
            <a:extLst>
              <a:ext uri="{FF2B5EF4-FFF2-40B4-BE49-F238E27FC236}">
                <a16:creationId xmlns:a16="http://schemas.microsoft.com/office/drawing/2014/main" id="{CA2E56A8-60D7-DEEB-3D2A-4E405CED8A0F}"/>
              </a:ext>
            </a:extLst>
          </p:cNvPr>
          <p:cNvPicPr>
            <a:picLocks noChangeAspect="1"/>
          </p:cNvPicPr>
          <p:nvPr/>
        </p:nvPicPr>
        <p:blipFill>
          <a:blip r:embed="rId4"/>
          <a:stretch>
            <a:fillRect/>
          </a:stretch>
        </p:blipFill>
        <p:spPr>
          <a:xfrm>
            <a:off x="7665535" y="3237450"/>
            <a:ext cx="3695699" cy="2656304"/>
          </a:xfrm>
          <a:prstGeom prst="rect">
            <a:avLst/>
          </a:prstGeom>
        </p:spPr>
      </p:pic>
      <p:sp>
        <p:nvSpPr>
          <p:cNvPr id="23" name="TextBox 6">
            <a:extLst>
              <a:ext uri="{FF2B5EF4-FFF2-40B4-BE49-F238E27FC236}">
                <a16:creationId xmlns:a16="http://schemas.microsoft.com/office/drawing/2014/main" id="{F06A3D36-877F-B253-5BBF-6D363CEDE302}"/>
              </a:ext>
            </a:extLst>
          </p:cNvPr>
          <p:cNvSpPr txBox="1"/>
          <p:nvPr/>
        </p:nvSpPr>
        <p:spPr>
          <a:xfrm>
            <a:off x="960119" y="6050095"/>
            <a:ext cx="10396469"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800">
                <a:cs typeface="Calibri"/>
              </a:rPr>
              <a:t>Neural Network seemed to be too complicated for this application</a:t>
            </a:r>
            <a:r>
              <a:rPr lang="en-US">
                <a:cs typeface="Calibri"/>
              </a:rPr>
              <a:t>, leading to potential over fitting.</a:t>
            </a:r>
            <a:endParaRPr lang="zh-CN" altLang="en-US" sz="1800">
              <a:ea typeface="DengXian"/>
              <a:cs typeface="Calibri"/>
            </a:endParaRPr>
          </a:p>
        </p:txBody>
      </p:sp>
      <p:sp>
        <p:nvSpPr>
          <p:cNvPr id="16" name="TextBox 15">
            <a:extLst>
              <a:ext uri="{FF2B5EF4-FFF2-40B4-BE49-F238E27FC236}">
                <a16:creationId xmlns:a16="http://schemas.microsoft.com/office/drawing/2014/main" id="{ACCE7D62-AEDD-21C5-AADB-F462EB69F560}"/>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cs typeface="Calibri Light"/>
              </a:rPr>
              <a:t>Model </a:t>
            </a:r>
            <a:r>
              <a:rPr lang="en-US" altLang="zh-CN" sz="3400">
                <a:latin typeface="Calibri Light"/>
                <a:cs typeface="Calibri Light"/>
              </a:rPr>
              <a:t>–</a:t>
            </a:r>
            <a:r>
              <a:rPr lang="zh-CN" altLang="en-US" sz="3400">
                <a:latin typeface="Calibri Light"/>
                <a:cs typeface="Calibri Light"/>
              </a:rPr>
              <a:t> </a:t>
            </a:r>
            <a:r>
              <a:rPr lang="en-US" altLang="zh-CN" sz="3400">
                <a:latin typeface="Calibri Light"/>
                <a:cs typeface="Calibri Light"/>
              </a:rPr>
              <a:t>Neural</a:t>
            </a:r>
            <a:r>
              <a:rPr lang="zh-CN" altLang="en-US" sz="3400">
                <a:latin typeface="Calibri Light"/>
                <a:cs typeface="Calibri Light"/>
              </a:rPr>
              <a:t> </a:t>
            </a:r>
            <a:r>
              <a:rPr lang="en-US" altLang="zh-CN" sz="3400">
                <a:latin typeface="Calibri Light"/>
                <a:cs typeface="Calibri Light"/>
              </a:rPr>
              <a:t>Network</a:t>
            </a:r>
            <a:endParaRPr lang="en-US" sz="3400">
              <a:latin typeface="Calibri Light"/>
              <a:cs typeface="Calibri Light"/>
            </a:endParaRPr>
          </a:p>
        </p:txBody>
      </p:sp>
      <p:pic>
        <p:nvPicPr>
          <p:cNvPr id="17" name="Graphic 16" descr="Mushroom with solid fill">
            <a:extLst>
              <a:ext uri="{FF2B5EF4-FFF2-40B4-BE49-F238E27FC236}">
                <a16:creationId xmlns:a16="http://schemas.microsoft.com/office/drawing/2014/main" id="{CDED07DA-1B4C-16C3-54E5-F0388A5DC8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994" y="685823"/>
            <a:ext cx="780854" cy="772998"/>
          </a:xfrm>
          <a:prstGeom prst="rect">
            <a:avLst/>
          </a:prstGeom>
        </p:spPr>
      </p:pic>
      <p:sp>
        <p:nvSpPr>
          <p:cNvPr id="3" name="Slide Number Placeholder 2">
            <a:extLst>
              <a:ext uri="{FF2B5EF4-FFF2-40B4-BE49-F238E27FC236}">
                <a16:creationId xmlns:a16="http://schemas.microsoft.com/office/drawing/2014/main" id="{4B46C3EC-CB1B-5CE5-6D1C-191474D72A69}"/>
              </a:ext>
            </a:extLst>
          </p:cNvPr>
          <p:cNvSpPr>
            <a:spLocks noGrp="1"/>
          </p:cNvSpPr>
          <p:nvPr>
            <p:ph type="sldNum" sz="quarter" idx="12"/>
          </p:nvPr>
        </p:nvSpPr>
        <p:spPr/>
        <p:txBody>
          <a:bodyPr/>
          <a:lstStyle/>
          <a:p>
            <a:fld id="{101E8AAA-AED5-0345-B6D3-70AF16E9A44A}" type="slidenum">
              <a:rPr lang="en-US" smtClean="0"/>
              <a:t>25</a:t>
            </a:fld>
            <a:endParaRPr lang="en-US"/>
          </a:p>
        </p:txBody>
      </p:sp>
    </p:spTree>
    <p:extLst>
      <p:ext uri="{BB962C8B-B14F-4D97-AF65-F5344CB8AC3E}">
        <p14:creationId xmlns:p14="http://schemas.microsoft.com/office/powerpoint/2010/main" val="2235788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F50061-7948-4F6E-A0A6-BDC9E1CDAE12}"/>
              </a:ext>
            </a:extLst>
          </p:cNvPr>
          <p:cNvSpPr>
            <a:spLocks noGrp="1"/>
          </p:cNvSpPr>
          <p:nvPr>
            <p:ph idx="1"/>
          </p:nvPr>
        </p:nvSpPr>
        <p:spPr>
          <a:xfrm>
            <a:off x="982638" y="5387335"/>
            <a:ext cx="10790261" cy="495577"/>
          </a:xfrm>
          <a:solidFill>
            <a:srgbClr val="FFC000"/>
          </a:solidFill>
        </p:spPr>
        <p:txBody>
          <a:bodyPr vert="horz" lIns="91440" tIns="45720" rIns="91440" bIns="45720" rtlCol="0" anchor="t">
            <a:normAutofit/>
          </a:bodyPr>
          <a:lstStyle/>
          <a:p>
            <a:pPr marL="0" indent="0" algn="ctr">
              <a:buNone/>
            </a:pPr>
            <a:r>
              <a:rPr lang="en-US" altLang="zh-CN">
                <a:cs typeface="Calibri"/>
              </a:rPr>
              <a:t>Therefore,</a:t>
            </a:r>
            <a:r>
              <a:rPr lang="zh-CN" altLang="en-US">
                <a:cs typeface="Calibri"/>
              </a:rPr>
              <a:t> </a:t>
            </a:r>
            <a:r>
              <a:rPr lang="en-US" altLang="zh-CN">
                <a:cs typeface="Calibri"/>
              </a:rPr>
              <a:t>our</a:t>
            </a:r>
            <a:r>
              <a:rPr lang="zh-CN" altLang="en-US">
                <a:cs typeface="Calibri"/>
              </a:rPr>
              <a:t> </a:t>
            </a:r>
            <a:r>
              <a:rPr lang="en-US" altLang="zh-CN">
                <a:cs typeface="Calibri"/>
              </a:rPr>
              <a:t>goal</a:t>
            </a:r>
            <a:r>
              <a:rPr lang="zh-CN" altLang="en-US">
                <a:cs typeface="Calibri"/>
              </a:rPr>
              <a:t> </a:t>
            </a:r>
            <a:r>
              <a:rPr lang="en-US" altLang="zh-CN">
                <a:cs typeface="Calibri"/>
              </a:rPr>
              <a:t>is</a:t>
            </a:r>
            <a:r>
              <a:rPr lang="zh-CN" altLang="en-US">
                <a:cs typeface="Calibri"/>
              </a:rPr>
              <a:t> </a:t>
            </a:r>
            <a:r>
              <a:rPr lang="en-US" altLang="zh-CN">
                <a:cs typeface="Calibri"/>
              </a:rPr>
              <a:t>to</a:t>
            </a:r>
            <a:r>
              <a:rPr lang="en-US">
                <a:cs typeface="Calibri"/>
              </a:rPr>
              <a:t> </a:t>
            </a:r>
            <a:r>
              <a:rPr lang="en-US" b="1">
                <a:cs typeface="Calibri"/>
              </a:rPr>
              <a:t>maximize recall</a:t>
            </a:r>
          </a:p>
          <a:p>
            <a:pPr algn="ctr"/>
            <a:endParaRPr lang="en-US">
              <a:cs typeface="Calibri"/>
            </a:endParaRPr>
          </a:p>
        </p:txBody>
      </p:sp>
      <p:sp>
        <p:nvSpPr>
          <p:cNvPr id="4" name="TextBox 3">
            <a:extLst>
              <a:ext uri="{FF2B5EF4-FFF2-40B4-BE49-F238E27FC236}">
                <a16:creationId xmlns:a16="http://schemas.microsoft.com/office/drawing/2014/main" id="{9688B80B-BEEC-A3C4-CF45-96821A056CCA}"/>
              </a:ext>
            </a:extLst>
          </p:cNvPr>
          <p:cNvSpPr txBox="1"/>
          <p:nvPr/>
        </p:nvSpPr>
        <p:spPr>
          <a:xfrm>
            <a:off x="1397190" y="1858634"/>
            <a:ext cx="3084394" cy="400110"/>
          </a:xfrm>
          <a:prstGeom prst="rect">
            <a:avLst/>
          </a:prstGeom>
          <a:solidFill>
            <a:srgbClr val="FFC000"/>
          </a:solidFill>
        </p:spPr>
        <p:txBody>
          <a:bodyPr wrap="square" rtlCol="0">
            <a:spAutoFit/>
          </a:bodyPr>
          <a:lstStyle/>
          <a:p>
            <a:pPr algn="ctr"/>
            <a:r>
              <a:rPr lang="en-US" altLang="zh-CN" sz="2000" b="1"/>
              <a:t>Cost</a:t>
            </a:r>
            <a:r>
              <a:rPr lang="zh-CN" altLang="en-US" sz="2000" b="1"/>
              <a:t> </a:t>
            </a:r>
            <a:r>
              <a:rPr lang="en-US" altLang="zh-CN" sz="2000" b="1"/>
              <a:t>of</a:t>
            </a:r>
            <a:r>
              <a:rPr lang="zh-CN" altLang="en-US" sz="2000" b="1"/>
              <a:t> </a:t>
            </a:r>
            <a:r>
              <a:rPr lang="en-US" altLang="zh-CN" sz="2000" b="1"/>
              <a:t>False</a:t>
            </a:r>
            <a:r>
              <a:rPr lang="zh-CN" altLang="en-US" sz="2000" b="1"/>
              <a:t> </a:t>
            </a:r>
            <a:r>
              <a:rPr lang="en-US" altLang="zh-CN" sz="2000" b="1"/>
              <a:t>Positives</a:t>
            </a:r>
            <a:endParaRPr lang="en-US" sz="2000" b="1"/>
          </a:p>
        </p:txBody>
      </p:sp>
      <p:sp>
        <p:nvSpPr>
          <p:cNvPr id="6" name="TextBox 5">
            <a:extLst>
              <a:ext uri="{FF2B5EF4-FFF2-40B4-BE49-F238E27FC236}">
                <a16:creationId xmlns:a16="http://schemas.microsoft.com/office/drawing/2014/main" id="{2FB59486-34D1-91CF-591B-E121D9F0559C}"/>
              </a:ext>
            </a:extLst>
          </p:cNvPr>
          <p:cNvSpPr txBox="1"/>
          <p:nvPr/>
        </p:nvSpPr>
        <p:spPr>
          <a:xfrm>
            <a:off x="7602454" y="1862142"/>
            <a:ext cx="3084394" cy="400110"/>
          </a:xfrm>
          <a:prstGeom prst="rect">
            <a:avLst/>
          </a:prstGeom>
          <a:solidFill>
            <a:srgbClr val="FFC000"/>
          </a:solidFill>
        </p:spPr>
        <p:txBody>
          <a:bodyPr wrap="square" rtlCol="0">
            <a:spAutoFit/>
          </a:bodyPr>
          <a:lstStyle/>
          <a:p>
            <a:pPr algn="ctr"/>
            <a:r>
              <a:rPr lang="en-US" altLang="zh-CN" sz="2000" b="1"/>
              <a:t>Cost</a:t>
            </a:r>
            <a:r>
              <a:rPr lang="zh-CN" altLang="en-US" sz="2000" b="1"/>
              <a:t> </a:t>
            </a:r>
            <a:r>
              <a:rPr lang="en-US" altLang="zh-CN" sz="2000" b="1"/>
              <a:t>of</a:t>
            </a:r>
            <a:r>
              <a:rPr lang="zh-CN" altLang="en-US" sz="2000" b="1"/>
              <a:t> </a:t>
            </a:r>
            <a:r>
              <a:rPr lang="en-US" altLang="zh-CN" sz="2000" b="1"/>
              <a:t>False</a:t>
            </a:r>
            <a:r>
              <a:rPr lang="zh-CN" altLang="en-US" sz="2000" b="1"/>
              <a:t> </a:t>
            </a:r>
            <a:r>
              <a:rPr lang="en-US" altLang="zh-CN" sz="2000" b="1"/>
              <a:t>Negatives</a:t>
            </a:r>
            <a:endParaRPr lang="en-US" sz="2000" b="1"/>
          </a:p>
        </p:txBody>
      </p:sp>
      <p:sp>
        <p:nvSpPr>
          <p:cNvPr id="7" name="TextBox 6">
            <a:extLst>
              <a:ext uri="{FF2B5EF4-FFF2-40B4-BE49-F238E27FC236}">
                <a16:creationId xmlns:a16="http://schemas.microsoft.com/office/drawing/2014/main" id="{EE3D79CF-E2CB-7CD1-147C-AD2E3B3D5988}"/>
              </a:ext>
            </a:extLst>
          </p:cNvPr>
          <p:cNvSpPr txBox="1"/>
          <p:nvPr/>
        </p:nvSpPr>
        <p:spPr>
          <a:xfrm>
            <a:off x="0" y="2996991"/>
            <a:ext cx="12192000" cy="1200329"/>
          </a:xfrm>
          <a:prstGeom prst="rect">
            <a:avLst/>
          </a:prstGeom>
          <a:noFill/>
        </p:spPr>
        <p:txBody>
          <a:bodyPr wrap="square" rtlCol="0">
            <a:spAutoFit/>
          </a:bodyPr>
          <a:lstStyle/>
          <a:p>
            <a:pPr algn="ctr"/>
            <a:r>
              <a:rPr lang="en-US" altLang="zh-CN" sz="7200">
                <a:solidFill>
                  <a:srgbClr val="C00000"/>
                </a:solidFill>
              </a:rPr>
              <a:t>&lt;</a:t>
            </a:r>
            <a:endParaRPr lang="en-US" sz="7200">
              <a:solidFill>
                <a:srgbClr val="C00000"/>
              </a:solidFill>
            </a:endParaRPr>
          </a:p>
        </p:txBody>
      </p:sp>
      <p:sp>
        <p:nvSpPr>
          <p:cNvPr id="8" name="TextBox 7">
            <a:extLst>
              <a:ext uri="{FF2B5EF4-FFF2-40B4-BE49-F238E27FC236}">
                <a16:creationId xmlns:a16="http://schemas.microsoft.com/office/drawing/2014/main" id="{18DB8ABE-4A65-EF77-E7D6-CDA87716105B}"/>
              </a:ext>
            </a:extLst>
          </p:cNvPr>
          <p:cNvSpPr txBox="1"/>
          <p:nvPr/>
        </p:nvSpPr>
        <p:spPr>
          <a:xfrm>
            <a:off x="982638" y="2473772"/>
            <a:ext cx="4230807"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tLang="zh-CN" sz="2000">
                <a:ea typeface="DengXian"/>
              </a:rPr>
              <a:t>An</a:t>
            </a:r>
            <a:r>
              <a:rPr lang="zh-CN" altLang="en-US" sz="2000">
                <a:ea typeface="DengXian"/>
              </a:rPr>
              <a:t> </a:t>
            </a:r>
            <a:r>
              <a:rPr lang="en-US" altLang="zh-CN" sz="2000">
                <a:ea typeface="DengXian"/>
              </a:rPr>
              <a:t>edible</a:t>
            </a:r>
            <a:r>
              <a:rPr lang="zh-CN" altLang="en-US" sz="2000">
                <a:ea typeface="DengXian"/>
              </a:rPr>
              <a:t> </a:t>
            </a:r>
            <a:r>
              <a:rPr lang="en-US" altLang="zh-CN" sz="2000">
                <a:ea typeface="DengXian"/>
              </a:rPr>
              <a:t>mushroom</a:t>
            </a:r>
            <a:r>
              <a:rPr lang="zh-CN" altLang="en-US" sz="2000">
                <a:ea typeface="DengXian"/>
              </a:rPr>
              <a:t> </a:t>
            </a:r>
            <a:r>
              <a:rPr lang="en-US" altLang="zh-CN" sz="2000">
                <a:ea typeface="DengXian"/>
              </a:rPr>
              <a:t>is</a:t>
            </a:r>
            <a:r>
              <a:rPr lang="zh-CN" altLang="en-US" sz="2000">
                <a:ea typeface="DengXian"/>
              </a:rPr>
              <a:t> </a:t>
            </a:r>
            <a:r>
              <a:rPr lang="en-US" altLang="zh-CN" sz="2000">
                <a:ea typeface="DengXian"/>
              </a:rPr>
              <a:t>falsely</a:t>
            </a:r>
            <a:r>
              <a:rPr lang="zh-CN" altLang="en-US" sz="2000">
                <a:ea typeface="DengXian"/>
              </a:rPr>
              <a:t> </a:t>
            </a:r>
            <a:r>
              <a:rPr lang="en-US" altLang="zh-CN" sz="2000">
                <a:ea typeface="DengXian"/>
              </a:rPr>
              <a:t>predicted</a:t>
            </a:r>
            <a:r>
              <a:rPr lang="zh-CN" altLang="en-US" sz="2000">
                <a:ea typeface="DengXian"/>
              </a:rPr>
              <a:t> </a:t>
            </a:r>
            <a:r>
              <a:rPr lang="en-US" altLang="zh-CN" sz="2000">
                <a:ea typeface="DengXian"/>
              </a:rPr>
              <a:t>as</a:t>
            </a:r>
            <a:r>
              <a:rPr lang="zh-CN" altLang="en-US" sz="2000">
                <a:ea typeface="DengXian"/>
              </a:rPr>
              <a:t> </a:t>
            </a:r>
            <a:r>
              <a:rPr lang="en-US" altLang="zh-CN" sz="2000">
                <a:ea typeface="DengXian"/>
              </a:rPr>
              <a:t>poisonous</a:t>
            </a:r>
          </a:p>
          <a:p>
            <a:pPr marL="285750" indent="-285750">
              <a:buFont typeface="Arial" panose="020B0604020202020204" pitchFamily="34" charset="0"/>
              <a:buChar char="•"/>
            </a:pPr>
            <a:endParaRPr lang="en-US" altLang="zh-CN" sz="2000"/>
          </a:p>
          <a:p>
            <a:pPr marL="285750" indent="-285750">
              <a:buFont typeface="Arial" panose="020B0604020202020204" pitchFamily="34" charset="0"/>
              <a:buChar char="•"/>
            </a:pPr>
            <a:r>
              <a:rPr lang="en-US" altLang="zh-CN" sz="2000">
                <a:ea typeface="DengXian"/>
              </a:rPr>
              <a:t>If</a:t>
            </a:r>
            <a:r>
              <a:rPr lang="zh-CN" altLang="en-US" sz="2000">
                <a:ea typeface="DengXian"/>
              </a:rPr>
              <a:t> </a:t>
            </a:r>
            <a:r>
              <a:rPr lang="en-US" altLang="zh-CN" sz="2000">
                <a:ea typeface="DengXian"/>
              </a:rPr>
              <a:t>there</a:t>
            </a:r>
            <a:r>
              <a:rPr lang="zh-CN" altLang="en-US" sz="2000">
                <a:ea typeface="DengXian"/>
              </a:rPr>
              <a:t> </a:t>
            </a:r>
            <a:r>
              <a:rPr lang="en-US" altLang="zh-CN" sz="2000">
                <a:ea typeface="DengXian"/>
              </a:rPr>
              <a:t>is</a:t>
            </a:r>
            <a:r>
              <a:rPr lang="zh-CN" altLang="en-US" sz="2000">
                <a:ea typeface="DengXian"/>
              </a:rPr>
              <a:t> </a:t>
            </a:r>
            <a:r>
              <a:rPr lang="en-US" altLang="zh-CN" sz="2000">
                <a:ea typeface="DengXian"/>
              </a:rPr>
              <a:t>the</a:t>
            </a:r>
            <a:r>
              <a:rPr lang="zh-CN" altLang="en-US" sz="2000">
                <a:ea typeface="DengXian"/>
              </a:rPr>
              <a:t> </a:t>
            </a:r>
            <a:r>
              <a:rPr lang="en-US" altLang="zh-CN" sz="2000">
                <a:ea typeface="DengXian"/>
              </a:rPr>
              <a:t>last</a:t>
            </a:r>
            <a:r>
              <a:rPr lang="zh-CN" altLang="en-US" sz="2000">
                <a:ea typeface="DengXian"/>
              </a:rPr>
              <a:t> </a:t>
            </a:r>
            <a:r>
              <a:rPr lang="en-US" altLang="zh-CN" sz="2000">
                <a:ea typeface="DengXian"/>
              </a:rPr>
              <a:t>mushroom</a:t>
            </a:r>
            <a:r>
              <a:rPr lang="zh-CN" altLang="en-US" sz="2000">
                <a:ea typeface="DengXian"/>
              </a:rPr>
              <a:t> </a:t>
            </a:r>
            <a:r>
              <a:rPr lang="en-US" altLang="zh-CN" sz="2000">
                <a:ea typeface="DengXian"/>
              </a:rPr>
              <a:t>left</a:t>
            </a:r>
            <a:r>
              <a:rPr lang="zh-CN" altLang="en-US" sz="2000">
                <a:ea typeface="DengXian"/>
              </a:rPr>
              <a:t> </a:t>
            </a:r>
            <a:r>
              <a:rPr lang="en-US" altLang="zh-CN" sz="2000">
                <a:ea typeface="DengXian"/>
              </a:rPr>
              <a:t>in</a:t>
            </a:r>
            <a:r>
              <a:rPr lang="zh-CN" altLang="en-US" sz="2000">
                <a:ea typeface="DengXian"/>
              </a:rPr>
              <a:t> </a:t>
            </a:r>
            <a:r>
              <a:rPr lang="en-US" altLang="zh-CN" sz="2000">
                <a:ea typeface="DengXian"/>
              </a:rPr>
              <a:t>the</a:t>
            </a:r>
            <a:r>
              <a:rPr lang="zh-CN" altLang="en-US" sz="2000">
                <a:ea typeface="DengXian"/>
              </a:rPr>
              <a:t> </a:t>
            </a:r>
            <a:r>
              <a:rPr lang="en-US" altLang="zh-CN" sz="2000">
                <a:ea typeface="DengXian"/>
              </a:rPr>
              <a:t>world,</a:t>
            </a:r>
            <a:r>
              <a:rPr lang="zh-CN" altLang="en-US" sz="2000">
                <a:ea typeface="DengXian"/>
              </a:rPr>
              <a:t> </a:t>
            </a:r>
            <a:r>
              <a:rPr lang="en-US" altLang="zh-CN" sz="2000">
                <a:ea typeface="DengXian"/>
              </a:rPr>
              <a:t>people</a:t>
            </a:r>
            <a:r>
              <a:rPr lang="zh-CN" altLang="en-US" sz="2000">
                <a:ea typeface="DengXian"/>
              </a:rPr>
              <a:t> </a:t>
            </a:r>
            <a:r>
              <a:rPr lang="en-US" altLang="zh-CN" sz="2000">
                <a:ea typeface="DengXian"/>
              </a:rPr>
              <a:t>would</a:t>
            </a:r>
            <a:r>
              <a:rPr lang="zh-CN" altLang="en-US" sz="2000">
                <a:ea typeface="DengXian"/>
              </a:rPr>
              <a:t> </a:t>
            </a:r>
            <a:r>
              <a:rPr lang="en-US" altLang="zh-CN" sz="2000">
                <a:ea typeface="DengXian"/>
              </a:rPr>
              <a:t>starve</a:t>
            </a:r>
            <a:r>
              <a:rPr lang="zh-CN" altLang="en-US" sz="2000">
                <a:ea typeface="DengXian"/>
              </a:rPr>
              <a:t> </a:t>
            </a:r>
            <a:r>
              <a:rPr lang="en-US" altLang="zh-CN" sz="2000">
                <a:ea typeface="DengXian"/>
              </a:rPr>
              <a:t>to</a:t>
            </a:r>
            <a:r>
              <a:rPr lang="zh-CN" altLang="en-US" sz="2000">
                <a:ea typeface="DengXian"/>
              </a:rPr>
              <a:t> </a:t>
            </a:r>
            <a:r>
              <a:rPr lang="en-US" altLang="zh-CN" sz="2000">
                <a:ea typeface="DengXian"/>
              </a:rPr>
              <a:t>death</a:t>
            </a:r>
            <a:r>
              <a:rPr lang="zh-TW" altLang="en-US" sz="2000">
                <a:ea typeface="新細明體"/>
              </a:rPr>
              <a:t> </a:t>
            </a:r>
            <a:r>
              <a:rPr lang="en-US" altLang="zh-TW" sz="2000">
                <a:ea typeface="新細明體"/>
              </a:rPr>
              <a:t>(but there are still plenty of edible mushrooms)</a:t>
            </a:r>
            <a:endParaRPr lang="en-US" sz="2000">
              <a:ea typeface="新細明體"/>
            </a:endParaRPr>
          </a:p>
        </p:txBody>
      </p:sp>
      <p:sp>
        <p:nvSpPr>
          <p:cNvPr id="10" name="TextBox 9">
            <a:extLst>
              <a:ext uri="{FF2B5EF4-FFF2-40B4-BE49-F238E27FC236}">
                <a16:creationId xmlns:a16="http://schemas.microsoft.com/office/drawing/2014/main" id="{B82C8716-0258-36FF-89C2-4FD449A873A5}"/>
              </a:ext>
            </a:extLst>
          </p:cNvPr>
          <p:cNvSpPr txBox="1"/>
          <p:nvPr/>
        </p:nvSpPr>
        <p:spPr>
          <a:xfrm>
            <a:off x="7057961" y="2473772"/>
            <a:ext cx="4230807" cy="255454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a:t>A</a:t>
            </a:r>
            <a:r>
              <a:rPr lang="zh-CN" altLang="en-US" sz="2000"/>
              <a:t> </a:t>
            </a:r>
            <a:r>
              <a:rPr lang="en-US" altLang="zh-CN" sz="2000"/>
              <a:t>poisonous</a:t>
            </a:r>
            <a:r>
              <a:rPr lang="zh-CN" altLang="en-US" sz="2000"/>
              <a:t> </a:t>
            </a:r>
            <a:r>
              <a:rPr lang="en-US" altLang="zh-CN" sz="2000"/>
              <a:t>mushroom</a:t>
            </a:r>
            <a:r>
              <a:rPr lang="zh-CN" altLang="en-US" sz="2000"/>
              <a:t> </a:t>
            </a:r>
            <a:r>
              <a:rPr lang="en-US" altLang="zh-CN" sz="2000"/>
              <a:t>is</a:t>
            </a:r>
            <a:r>
              <a:rPr lang="zh-CN" altLang="en-US" sz="2000"/>
              <a:t> </a:t>
            </a:r>
            <a:r>
              <a:rPr lang="en-US" altLang="zh-CN" sz="2000"/>
              <a:t>falsely</a:t>
            </a:r>
            <a:r>
              <a:rPr lang="zh-CN" altLang="en-US" sz="2000"/>
              <a:t> </a:t>
            </a:r>
            <a:r>
              <a:rPr lang="en-US" altLang="zh-CN" sz="2000"/>
              <a:t>predicted</a:t>
            </a:r>
            <a:r>
              <a:rPr lang="zh-CN" altLang="en-US" sz="2000"/>
              <a:t> </a:t>
            </a:r>
            <a:r>
              <a:rPr lang="en-US" altLang="zh-CN" sz="2000"/>
              <a:t>as</a:t>
            </a:r>
            <a:r>
              <a:rPr lang="zh-CN" altLang="en-US" sz="2000"/>
              <a:t> </a:t>
            </a:r>
            <a:r>
              <a:rPr lang="en-US" altLang="zh-CN" sz="2000"/>
              <a:t>edible</a:t>
            </a:r>
          </a:p>
          <a:p>
            <a:pPr marL="285750" indent="-285750">
              <a:buFont typeface="Arial" panose="020B0604020202020204" pitchFamily="34" charset="0"/>
              <a:buChar char="•"/>
            </a:pPr>
            <a:endParaRPr lang="en-US" altLang="zh-CN" sz="2000"/>
          </a:p>
          <a:p>
            <a:pPr marL="285750" indent="-285750">
              <a:buFont typeface="Arial" panose="020B0604020202020204" pitchFamily="34" charset="0"/>
              <a:buChar char="•"/>
            </a:pPr>
            <a:r>
              <a:rPr lang="en-US" altLang="zh-CN" sz="2000"/>
              <a:t>S</a:t>
            </a:r>
            <a:r>
              <a:rPr lang="en-US" sz="2000"/>
              <a:t>weating, salivation, hallucinations, flushed skin, dilated pupils, delirium, and drowsiness</a:t>
            </a:r>
          </a:p>
          <a:p>
            <a:endParaRPr lang="en-US" altLang="zh-CN" sz="2000"/>
          </a:p>
          <a:p>
            <a:pPr marL="285750" indent="-285750">
              <a:buFont typeface="Arial" panose="020B0604020202020204" pitchFamily="34" charset="0"/>
              <a:buChar char="•"/>
            </a:pPr>
            <a:r>
              <a:rPr lang="en-US" altLang="zh-CN" sz="2000"/>
              <a:t>Or</a:t>
            </a:r>
            <a:r>
              <a:rPr lang="zh-CN" altLang="en-US" sz="2000"/>
              <a:t> </a:t>
            </a:r>
            <a:r>
              <a:rPr lang="en-US" altLang="zh-CN" sz="2000"/>
              <a:t>even</a:t>
            </a:r>
            <a:r>
              <a:rPr lang="zh-CN" altLang="en-US" sz="2000"/>
              <a:t> </a:t>
            </a:r>
            <a:r>
              <a:rPr lang="en-US" altLang="zh-CN" sz="2000"/>
              <a:t>worse,</a:t>
            </a:r>
            <a:r>
              <a:rPr lang="zh-CN" altLang="en-US" sz="2000"/>
              <a:t> </a:t>
            </a:r>
            <a:r>
              <a:rPr lang="en-US" altLang="zh-CN" sz="2000"/>
              <a:t>death</a:t>
            </a:r>
            <a:r>
              <a:rPr lang="zh-CN" altLang="en-US" sz="2000"/>
              <a:t> </a:t>
            </a:r>
            <a:endParaRPr lang="en-US" altLang="zh-CN" sz="2000"/>
          </a:p>
        </p:txBody>
      </p:sp>
      <p:pic>
        <p:nvPicPr>
          <p:cNvPr id="1026" name="Picture 2" descr="Death flat icon Royalty Free Vector Image - VectorStock">
            <a:extLst>
              <a:ext uri="{FF2B5EF4-FFF2-40B4-BE49-F238E27FC236}">
                <a16:creationId xmlns:a16="http://schemas.microsoft.com/office/drawing/2014/main" id="{1D6C792A-B856-7633-5CC4-33488B6ED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00"/>
          <a:stretch/>
        </p:blipFill>
        <p:spPr bwMode="auto">
          <a:xfrm>
            <a:off x="10488091" y="4410018"/>
            <a:ext cx="776122" cy="7769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12CB25-AD9C-3832-9BA9-91CE22B837CE}"/>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cs typeface="Calibri Light"/>
              </a:rPr>
              <a:t>Evaluation Metrics</a:t>
            </a:r>
            <a:endParaRPr lang="en-US" sz="3600"/>
          </a:p>
        </p:txBody>
      </p:sp>
      <p:pic>
        <p:nvPicPr>
          <p:cNvPr id="18" name="Graphic 17" descr="Mushroom with solid fill">
            <a:extLst>
              <a:ext uri="{FF2B5EF4-FFF2-40B4-BE49-F238E27FC236}">
                <a16:creationId xmlns:a16="http://schemas.microsoft.com/office/drawing/2014/main" id="{1E4A99DA-CB48-784B-00C5-D7D26A5B8B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994" y="685823"/>
            <a:ext cx="780854" cy="772998"/>
          </a:xfrm>
          <a:prstGeom prst="rect">
            <a:avLst/>
          </a:prstGeom>
        </p:spPr>
      </p:pic>
      <p:sp>
        <p:nvSpPr>
          <p:cNvPr id="2" name="Slide Number Placeholder 1">
            <a:extLst>
              <a:ext uri="{FF2B5EF4-FFF2-40B4-BE49-F238E27FC236}">
                <a16:creationId xmlns:a16="http://schemas.microsoft.com/office/drawing/2014/main" id="{FA94F744-4B4C-65B5-595B-D483E9B5E020}"/>
              </a:ext>
            </a:extLst>
          </p:cNvPr>
          <p:cNvSpPr>
            <a:spLocks noGrp="1"/>
          </p:cNvSpPr>
          <p:nvPr>
            <p:ph type="sldNum" sz="quarter" idx="12"/>
          </p:nvPr>
        </p:nvSpPr>
        <p:spPr/>
        <p:txBody>
          <a:bodyPr/>
          <a:lstStyle/>
          <a:p>
            <a:fld id="{101E8AAA-AED5-0345-B6D3-70AF16E9A44A}" type="slidenum">
              <a:rPr lang="en-US" smtClean="0"/>
              <a:t>26</a:t>
            </a:fld>
            <a:endParaRPr lang="en-US"/>
          </a:p>
        </p:txBody>
      </p:sp>
    </p:spTree>
    <p:extLst>
      <p:ext uri="{BB962C8B-B14F-4D97-AF65-F5344CB8AC3E}">
        <p14:creationId xmlns:p14="http://schemas.microsoft.com/office/powerpoint/2010/main" val="3274216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900F0577-CE70-2BD1-4AD4-984DE4FD475D}"/>
              </a:ext>
            </a:extLst>
          </p:cNvPr>
          <p:cNvGraphicFramePr>
            <a:graphicFrameLocks noGrp="1"/>
          </p:cNvGraphicFramePr>
          <p:nvPr>
            <p:extLst>
              <p:ext uri="{D42A27DB-BD31-4B8C-83A1-F6EECF244321}">
                <p14:modId xmlns:p14="http://schemas.microsoft.com/office/powerpoint/2010/main" val="3921273905"/>
              </p:ext>
            </p:extLst>
          </p:nvPr>
        </p:nvGraphicFramePr>
        <p:xfrm>
          <a:off x="1039933" y="1420554"/>
          <a:ext cx="10112135" cy="5081962"/>
        </p:xfrm>
        <a:graphic>
          <a:graphicData uri="http://schemas.openxmlformats.org/drawingml/2006/table">
            <a:tbl>
              <a:tblPr firstRow="1" bandRow="1">
                <a:tableStyleId>{5C22544A-7EE6-4342-B048-85BDC9FD1C3A}</a:tableStyleId>
              </a:tblPr>
              <a:tblGrid>
                <a:gridCol w="2022427">
                  <a:extLst>
                    <a:ext uri="{9D8B030D-6E8A-4147-A177-3AD203B41FA5}">
                      <a16:colId xmlns:a16="http://schemas.microsoft.com/office/drawing/2014/main" val="792334273"/>
                    </a:ext>
                  </a:extLst>
                </a:gridCol>
                <a:gridCol w="2022427">
                  <a:extLst>
                    <a:ext uri="{9D8B030D-6E8A-4147-A177-3AD203B41FA5}">
                      <a16:colId xmlns:a16="http://schemas.microsoft.com/office/drawing/2014/main" val="1336594198"/>
                    </a:ext>
                  </a:extLst>
                </a:gridCol>
                <a:gridCol w="2022427">
                  <a:extLst>
                    <a:ext uri="{9D8B030D-6E8A-4147-A177-3AD203B41FA5}">
                      <a16:colId xmlns:a16="http://schemas.microsoft.com/office/drawing/2014/main" val="2922589061"/>
                    </a:ext>
                  </a:extLst>
                </a:gridCol>
                <a:gridCol w="2022427">
                  <a:extLst>
                    <a:ext uri="{9D8B030D-6E8A-4147-A177-3AD203B41FA5}">
                      <a16:colId xmlns:a16="http://schemas.microsoft.com/office/drawing/2014/main" val="1322650188"/>
                    </a:ext>
                  </a:extLst>
                </a:gridCol>
                <a:gridCol w="2022427">
                  <a:extLst>
                    <a:ext uri="{9D8B030D-6E8A-4147-A177-3AD203B41FA5}">
                      <a16:colId xmlns:a16="http://schemas.microsoft.com/office/drawing/2014/main" val="2548895403"/>
                    </a:ext>
                  </a:extLst>
                </a:gridCol>
              </a:tblGrid>
              <a:tr h="238196">
                <a:tc>
                  <a:txBody>
                    <a:bodyPr/>
                    <a:lstStyle/>
                    <a:p>
                      <a:pPr algn="l"/>
                      <a:r>
                        <a:rPr lang="en-US" altLang="zh-CN" sz="1400" b="1">
                          <a:solidFill>
                            <a:schemeClr val="tx1"/>
                          </a:solidFill>
                        </a:rPr>
                        <a:t>Model</a:t>
                      </a:r>
                      <a:endParaRPr lang="en-US" sz="1400" b="1">
                        <a:solidFill>
                          <a:schemeClr val="tx1"/>
                        </a:solidFill>
                      </a:endParaRP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400" b="1">
                          <a:solidFill>
                            <a:schemeClr val="tx1"/>
                          </a:solidFill>
                        </a:rPr>
                        <a:t>Accuracy</a:t>
                      </a:r>
                      <a:endParaRPr lang="en-US" sz="1400" b="1">
                        <a:solidFill>
                          <a:schemeClr val="tx1"/>
                        </a:solidFill>
                      </a:endParaRP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400" b="1">
                          <a:solidFill>
                            <a:schemeClr val="tx1"/>
                          </a:solidFill>
                        </a:rPr>
                        <a:t>Recall</a:t>
                      </a:r>
                      <a:endParaRPr lang="en-US" sz="1400" b="1">
                        <a:solidFill>
                          <a:schemeClr val="tx1"/>
                        </a:solidFill>
                      </a:endParaRP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400" b="1">
                          <a:solidFill>
                            <a:schemeClr val="tx1"/>
                          </a:solidFill>
                        </a:rPr>
                        <a:t>Precision</a:t>
                      </a:r>
                      <a:endParaRPr lang="en-US" sz="1400" b="1">
                        <a:solidFill>
                          <a:schemeClr val="tx1"/>
                        </a:solidFill>
                      </a:endParaRP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400" b="1">
                          <a:solidFill>
                            <a:schemeClr val="tx1"/>
                          </a:solidFill>
                        </a:rPr>
                        <a:t>F1</a:t>
                      </a:r>
                      <a:endParaRPr lang="en-US" sz="1400" b="1">
                        <a:solidFill>
                          <a:schemeClr val="tx1"/>
                        </a:solidFill>
                      </a:endParaRP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569246506"/>
                  </a:ext>
                </a:extLst>
              </a:tr>
              <a:tr h="238196">
                <a:tc gridSpan="5">
                  <a:txBody>
                    <a:bodyPr/>
                    <a:lstStyle/>
                    <a:p>
                      <a:r>
                        <a:rPr lang="en-US" altLang="zh-CN" sz="1400" b="1">
                          <a:solidFill>
                            <a:schemeClr val="tx1"/>
                          </a:solidFill>
                        </a:rPr>
                        <a:t>Baseline</a:t>
                      </a:r>
                      <a:r>
                        <a:rPr lang="zh-CN" altLang="en-US" sz="1400" b="1">
                          <a:solidFill>
                            <a:schemeClr val="tx1"/>
                          </a:solidFill>
                        </a:rPr>
                        <a:t> </a:t>
                      </a:r>
                      <a:r>
                        <a:rPr lang="en-US" altLang="zh-CN" sz="1400" b="1">
                          <a:solidFill>
                            <a:schemeClr val="tx1"/>
                          </a:solidFill>
                        </a:rPr>
                        <a:t>Models</a:t>
                      </a:r>
                      <a:endParaRPr lang="en-US" sz="1400" b="1">
                        <a:solidFill>
                          <a:schemeClr val="tx1"/>
                        </a:solidFill>
                      </a:endParaRP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76657507"/>
                  </a:ext>
                </a:extLst>
              </a:tr>
              <a:tr h="211761">
                <a:tc>
                  <a:txBody>
                    <a:bodyPr/>
                    <a:lstStyle/>
                    <a:p>
                      <a:pPr algn="l" fontAlgn="b"/>
                      <a:r>
                        <a:rPr lang="en-US" sz="1400" b="0" kern="1200">
                          <a:solidFill>
                            <a:schemeClr val="tx1"/>
                          </a:solidFill>
                          <a:latin typeface="+mn-lt"/>
                          <a:ea typeface="+mn-ea"/>
                          <a:cs typeface="+mn-cs"/>
                        </a:rPr>
                        <a:t>Logistic Regression</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7745339"/>
                  </a:ext>
                </a:extLst>
              </a:tr>
              <a:tr h="211761">
                <a:tc>
                  <a:txBody>
                    <a:bodyPr/>
                    <a:lstStyle/>
                    <a:p>
                      <a:pPr algn="l" fontAlgn="b"/>
                      <a:r>
                        <a:rPr lang="en-US" sz="1400" b="0" kern="1200">
                          <a:solidFill>
                            <a:schemeClr val="tx1"/>
                          </a:solidFill>
                          <a:latin typeface="+mn-lt"/>
                          <a:ea typeface="+mn-ea"/>
                          <a:cs typeface="+mn-cs"/>
                        </a:rPr>
                        <a:t>SGDClassifier</a:t>
                      </a:r>
                      <a:endParaRPr lang="en-US" sz="1400" b="0" kern="1200" err="1">
                        <a:solidFill>
                          <a:schemeClr val="tx1"/>
                        </a:solidFill>
                        <a:latin typeface="+mn-lt"/>
                        <a:ea typeface="+mn-ea"/>
                        <a:cs typeface="+mn-cs"/>
                      </a:endParaRP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2829"/>
                  </a:ext>
                </a:extLst>
              </a:tr>
              <a:tr h="211761">
                <a:tc>
                  <a:txBody>
                    <a:bodyPr/>
                    <a:lstStyle/>
                    <a:p>
                      <a:pPr algn="l" fontAlgn="b"/>
                      <a:r>
                        <a:rPr lang="en-US" sz="1400" b="0" kern="1200">
                          <a:solidFill>
                            <a:schemeClr val="tx1"/>
                          </a:solidFill>
                          <a:latin typeface="+mn-lt"/>
                          <a:ea typeface="+mn-ea"/>
                          <a:cs typeface="+mn-cs"/>
                        </a:rPr>
                        <a:t>SVC</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5006382"/>
                  </a:ext>
                </a:extLst>
              </a:tr>
              <a:tr h="211761">
                <a:tc>
                  <a:txBody>
                    <a:bodyPr/>
                    <a:lstStyle/>
                    <a:p>
                      <a:pPr algn="l" fontAlgn="b"/>
                      <a:r>
                        <a:rPr lang="en-US" sz="1400" b="0" kern="1200">
                          <a:solidFill>
                            <a:schemeClr val="tx1"/>
                          </a:solidFill>
                          <a:latin typeface="+mn-lt"/>
                          <a:ea typeface="+mn-ea"/>
                          <a:cs typeface="+mn-cs"/>
                        </a:rPr>
                        <a:t>Decision Tree</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a:t>
                      </a:r>
                      <a:r>
                        <a:rPr lang="en-US" altLang="zh-CN" sz="1400" b="0" kern="1200">
                          <a:solidFill>
                            <a:schemeClr val="tx1"/>
                          </a:solidFill>
                          <a:latin typeface="+mn-lt"/>
                          <a:ea typeface="+mn-ea"/>
                          <a:cs typeface="+mn-cs"/>
                        </a:rPr>
                        <a:t>90</a:t>
                      </a:r>
                      <a:endParaRPr lang="en-US" sz="1400" b="0" kern="1200">
                        <a:solidFill>
                          <a:schemeClr val="tx1"/>
                        </a:solidFill>
                        <a:latin typeface="+mn-lt"/>
                        <a:ea typeface="+mn-ea"/>
                        <a:cs typeface="+mn-cs"/>
                      </a:endParaRP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0.7</a:t>
                      </a:r>
                      <a:r>
                        <a:rPr lang="en-US" altLang="zh-CN" sz="1400" b="0" kern="1200">
                          <a:solidFill>
                            <a:schemeClr val="tx1"/>
                          </a:solidFill>
                          <a:latin typeface="+mn-lt"/>
                          <a:ea typeface="+mn-ea"/>
                          <a:cs typeface="+mn-cs"/>
                        </a:rPr>
                        <a:t>9</a:t>
                      </a:r>
                      <a:endParaRPr lang="en-US" sz="1400" b="0" kern="1200">
                        <a:solidFill>
                          <a:schemeClr val="tx1"/>
                        </a:solidFill>
                        <a:latin typeface="+mn-lt"/>
                        <a:ea typeface="+mn-ea"/>
                        <a:cs typeface="+mn-cs"/>
                      </a:endParaRP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0.8</a:t>
                      </a:r>
                      <a:r>
                        <a:rPr lang="en-US" altLang="zh-CN" sz="1400" b="0" kern="1200">
                          <a:solidFill>
                            <a:schemeClr val="tx1"/>
                          </a:solidFill>
                          <a:latin typeface="+mn-lt"/>
                          <a:ea typeface="+mn-ea"/>
                          <a:cs typeface="+mn-cs"/>
                        </a:rPr>
                        <a:t>8</a:t>
                      </a:r>
                      <a:endParaRPr lang="en-US" sz="1400" b="0" kern="1200">
                        <a:solidFill>
                          <a:schemeClr val="tx1"/>
                        </a:solidFill>
                        <a:latin typeface="+mn-lt"/>
                        <a:ea typeface="+mn-ea"/>
                        <a:cs typeface="+mn-cs"/>
                      </a:endParaRP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5811794"/>
                  </a:ext>
                </a:extLst>
              </a:tr>
              <a:tr h="211761">
                <a:tc>
                  <a:txBody>
                    <a:bodyPr/>
                    <a:lstStyle/>
                    <a:p>
                      <a:pPr algn="l" fontAlgn="b"/>
                      <a:r>
                        <a:rPr lang="en-US" sz="1400" b="0" kern="1200">
                          <a:solidFill>
                            <a:schemeClr val="tx1"/>
                          </a:solidFill>
                          <a:latin typeface="+mn-lt"/>
                          <a:ea typeface="+mn-ea"/>
                          <a:cs typeface="+mn-cs"/>
                        </a:rPr>
                        <a:t>Random Forest</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a:t>
                      </a:r>
                      <a:r>
                        <a:rPr lang="en-US" altLang="zh-CN" sz="1400" b="0" kern="1200">
                          <a:solidFill>
                            <a:schemeClr val="tx1"/>
                          </a:solidFill>
                          <a:latin typeface="+mn-lt"/>
                          <a:ea typeface="+mn-ea"/>
                          <a:cs typeface="+mn-cs"/>
                        </a:rPr>
                        <a:t>88</a:t>
                      </a:r>
                      <a:endParaRPr lang="en-US" sz="1400" b="0" kern="1200">
                        <a:solidFill>
                          <a:schemeClr val="tx1"/>
                        </a:solidFill>
                        <a:latin typeface="+mn-lt"/>
                        <a:ea typeface="+mn-ea"/>
                        <a:cs typeface="+mn-cs"/>
                      </a:endParaRP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0.79</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a:t>
                      </a:r>
                      <a:r>
                        <a:rPr lang="en-US" altLang="zh-CN" sz="1400" b="0" kern="1200">
                          <a:solidFill>
                            <a:schemeClr val="tx1"/>
                          </a:solidFill>
                          <a:latin typeface="+mn-lt"/>
                          <a:ea typeface="+mn-ea"/>
                          <a:cs typeface="+mn-cs"/>
                        </a:rPr>
                        <a:t>93</a:t>
                      </a:r>
                      <a:endParaRPr lang="en-US" sz="1400" b="0" kern="1200">
                        <a:solidFill>
                          <a:schemeClr val="tx1"/>
                        </a:solidFill>
                        <a:latin typeface="+mn-lt"/>
                        <a:ea typeface="+mn-ea"/>
                        <a:cs typeface="+mn-cs"/>
                      </a:endParaRP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0.8</a:t>
                      </a:r>
                      <a:r>
                        <a:rPr lang="en-US" altLang="zh-CN" sz="1400" b="0" kern="1200">
                          <a:solidFill>
                            <a:schemeClr val="tx1"/>
                          </a:solidFill>
                          <a:latin typeface="+mn-lt"/>
                          <a:ea typeface="+mn-ea"/>
                          <a:cs typeface="+mn-cs"/>
                        </a:rPr>
                        <a:t>6</a:t>
                      </a:r>
                      <a:endParaRPr lang="en-US" sz="1400" b="0" kern="1200">
                        <a:solidFill>
                          <a:schemeClr val="tx1"/>
                        </a:solidFill>
                        <a:latin typeface="+mn-lt"/>
                        <a:ea typeface="+mn-ea"/>
                        <a:cs typeface="+mn-cs"/>
                      </a:endParaRP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7124101"/>
                  </a:ext>
                </a:extLst>
              </a:tr>
              <a:tr h="238196">
                <a:tc grid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a:solidFill>
                            <a:schemeClr val="tx1"/>
                          </a:solidFill>
                        </a:rPr>
                        <a:t>Feature</a:t>
                      </a:r>
                      <a:r>
                        <a:rPr lang="zh-CN" altLang="en-US" sz="1400" b="1">
                          <a:solidFill>
                            <a:schemeClr val="tx1"/>
                          </a:solidFill>
                        </a:rPr>
                        <a:t> </a:t>
                      </a:r>
                      <a:r>
                        <a:rPr lang="en-US" altLang="zh-CN" sz="1400" b="1">
                          <a:solidFill>
                            <a:schemeClr val="tx1"/>
                          </a:solidFill>
                        </a:rPr>
                        <a:t>Engineered</a:t>
                      </a:r>
                      <a:r>
                        <a:rPr lang="zh-CN" altLang="en-US" sz="1400" b="1">
                          <a:solidFill>
                            <a:schemeClr val="tx1"/>
                          </a:solidFill>
                        </a:rPr>
                        <a:t> </a:t>
                      </a:r>
                      <a:r>
                        <a:rPr lang="en-US" altLang="zh-CN" sz="1400" b="1">
                          <a:solidFill>
                            <a:schemeClr val="tx1"/>
                          </a:solidFill>
                        </a:rPr>
                        <a:t>Models </a:t>
                      </a:r>
                      <a:endParaRPr lang="en-US" sz="1400" b="1">
                        <a:solidFill>
                          <a:schemeClr val="tx1"/>
                        </a:solidFill>
                      </a:endParaRP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8324058"/>
                  </a:ext>
                </a:extLst>
              </a:tr>
              <a:tr h="211761">
                <a:tc>
                  <a:txBody>
                    <a:bodyPr/>
                    <a:lstStyle/>
                    <a:p>
                      <a:pPr algn="l" fontAlgn="b"/>
                      <a:r>
                        <a:rPr lang="en-US" sz="1400" b="0" kern="1200">
                          <a:solidFill>
                            <a:schemeClr val="tx1"/>
                          </a:solidFill>
                          <a:latin typeface="+mn-lt"/>
                          <a:ea typeface="+mn-ea"/>
                          <a:cs typeface="+mn-cs"/>
                        </a:rPr>
                        <a:t>Logistic Regression</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0581842"/>
                  </a:ext>
                </a:extLst>
              </a:tr>
              <a:tr h="211761">
                <a:tc>
                  <a:txBody>
                    <a:bodyPr/>
                    <a:lstStyle/>
                    <a:p>
                      <a:pPr algn="l" fontAlgn="b"/>
                      <a:r>
                        <a:rPr lang="en-US" sz="1400" b="0" kern="1200">
                          <a:solidFill>
                            <a:schemeClr val="tx1"/>
                          </a:solidFill>
                          <a:latin typeface="+mn-lt"/>
                          <a:ea typeface="+mn-ea"/>
                          <a:cs typeface="+mn-cs"/>
                        </a:rPr>
                        <a:t>SGDClassifier</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4788643"/>
                  </a:ext>
                </a:extLst>
              </a:tr>
              <a:tr h="211761">
                <a:tc>
                  <a:txBody>
                    <a:bodyPr/>
                    <a:lstStyle/>
                    <a:p>
                      <a:pPr algn="l" fontAlgn="b"/>
                      <a:r>
                        <a:rPr lang="en-US" sz="1400" b="0" kern="1200">
                          <a:solidFill>
                            <a:schemeClr val="tx1"/>
                          </a:solidFill>
                          <a:latin typeface="+mn-lt"/>
                          <a:ea typeface="+mn-ea"/>
                          <a:cs typeface="+mn-cs"/>
                        </a:rPr>
                        <a:t>SVC</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8547793"/>
                  </a:ext>
                </a:extLst>
              </a:tr>
              <a:tr h="211761">
                <a:tc>
                  <a:txBody>
                    <a:bodyPr/>
                    <a:lstStyle/>
                    <a:p>
                      <a:pPr algn="l" fontAlgn="b"/>
                      <a:r>
                        <a:rPr lang="en-US" sz="1400" b="0" kern="1200">
                          <a:solidFill>
                            <a:schemeClr val="tx1"/>
                          </a:solidFill>
                          <a:latin typeface="+mn-lt"/>
                          <a:ea typeface="+mn-ea"/>
                          <a:cs typeface="+mn-cs"/>
                        </a:rPr>
                        <a:t>Decision Tree</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0.89</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0.78</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1.00</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0.87</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117591"/>
                  </a:ext>
                </a:extLst>
              </a:tr>
              <a:tr h="211761">
                <a:tc>
                  <a:txBody>
                    <a:bodyPr/>
                    <a:lstStyle/>
                    <a:p>
                      <a:pPr algn="l" fontAlgn="b"/>
                      <a:r>
                        <a:rPr lang="en-US" sz="1400" b="0" kern="1200">
                          <a:solidFill>
                            <a:schemeClr val="tx1"/>
                          </a:solidFill>
                          <a:latin typeface="+mn-lt"/>
                          <a:ea typeface="+mn-ea"/>
                          <a:cs typeface="+mn-cs"/>
                        </a:rPr>
                        <a:t>Random Forest</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0.84</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0.79</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0.88</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kern="1200">
                          <a:solidFill>
                            <a:schemeClr val="tx1"/>
                          </a:solidFill>
                          <a:latin typeface="+mn-lt"/>
                          <a:ea typeface="+mn-ea"/>
                          <a:cs typeface="+mn-cs"/>
                        </a:rPr>
                        <a:t>0.83</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2770715"/>
                  </a:ext>
                </a:extLst>
              </a:tr>
              <a:tr h="238196">
                <a:tc gridSpan="5">
                  <a:txBody>
                    <a:bodyPr/>
                    <a:lstStyle/>
                    <a:p>
                      <a:r>
                        <a:rPr lang="en-US" altLang="zh-CN" sz="1400" b="1"/>
                        <a:t>Feature</a:t>
                      </a:r>
                      <a:r>
                        <a:rPr lang="zh-CN" altLang="en-US" sz="1400" b="1"/>
                        <a:t> </a:t>
                      </a:r>
                      <a:r>
                        <a:rPr lang="en-US" altLang="zh-CN" sz="1400" b="1"/>
                        <a:t>Engineered</a:t>
                      </a:r>
                      <a:r>
                        <a:rPr lang="zh-CN" altLang="en-US" sz="1400" b="1"/>
                        <a:t> </a:t>
                      </a:r>
                      <a:r>
                        <a:rPr lang="en-US" altLang="zh-CN" sz="1400" b="1"/>
                        <a:t>+</a:t>
                      </a:r>
                      <a:r>
                        <a:rPr lang="zh-CN" altLang="en-US" sz="1400" b="1"/>
                        <a:t> </a:t>
                      </a:r>
                      <a:r>
                        <a:rPr lang="en-US" altLang="zh-CN" sz="1400" b="1"/>
                        <a:t>PCA/MCA</a:t>
                      </a:r>
                      <a:r>
                        <a:rPr lang="zh-CN" altLang="en-US" sz="1400" b="1"/>
                        <a:t> </a:t>
                      </a:r>
                      <a:r>
                        <a:rPr lang="en-US" altLang="zh-CN" sz="1400" b="1"/>
                        <a:t>Models</a:t>
                      </a:r>
                      <a:endParaRPr lang="en-US" sz="1400" b="1"/>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6506774"/>
                  </a:ext>
                </a:extLst>
              </a:tr>
              <a:tr h="270846">
                <a:tc>
                  <a:txBody>
                    <a:bodyPr/>
                    <a:lstStyle/>
                    <a:p>
                      <a:pPr algn="l" fontAlgn="b"/>
                      <a:r>
                        <a:rPr lang="en-US" sz="1400" b="0" kern="1200">
                          <a:solidFill>
                            <a:schemeClr val="tx1"/>
                          </a:solidFill>
                          <a:latin typeface="+mn-lt"/>
                          <a:ea typeface="+mn-ea"/>
                          <a:cs typeface="+mn-cs"/>
                        </a:rPr>
                        <a:t>Logistic Regression</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a:t>0.99/0.99</a:t>
                      </a:r>
                      <a:endParaRPr lang="en-US" sz="1400"/>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0.99/0.98</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0.99/0.98</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0.99/0.98</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8008687"/>
                  </a:ext>
                </a:extLst>
              </a:tr>
              <a:tr h="270846">
                <a:tc>
                  <a:txBody>
                    <a:bodyPr/>
                    <a:lstStyle/>
                    <a:p>
                      <a:pPr algn="l" fontAlgn="b"/>
                      <a:r>
                        <a:rPr lang="en-US" sz="1400" b="0" kern="1200">
                          <a:solidFill>
                            <a:schemeClr val="tx1"/>
                          </a:solidFill>
                          <a:latin typeface="+mn-lt"/>
                          <a:ea typeface="+mn-ea"/>
                          <a:cs typeface="+mn-cs"/>
                        </a:rPr>
                        <a:t>SGDClassifier</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a:t>0.98/0.99</a:t>
                      </a:r>
                      <a:endParaRPr lang="en-US" sz="1400"/>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0.97/0.99</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0.99/0.98</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0.98/0.99</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0393415"/>
                  </a:ext>
                </a:extLst>
              </a:tr>
              <a:tr h="270846">
                <a:tc>
                  <a:txBody>
                    <a:bodyPr/>
                    <a:lstStyle/>
                    <a:p>
                      <a:pPr algn="l" fontAlgn="b"/>
                      <a:r>
                        <a:rPr lang="en-US" sz="1400" b="0" kern="1200">
                          <a:solidFill>
                            <a:schemeClr val="tx1"/>
                          </a:solidFill>
                          <a:latin typeface="+mn-lt"/>
                          <a:ea typeface="+mn-ea"/>
                          <a:cs typeface="+mn-cs"/>
                        </a:rPr>
                        <a:t>SVC</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a:t>1.00/0.99</a:t>
                      </a:r>
                      <a:endParaRPr lang="en-US" sz="1400"/>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1.00/0.99</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1.00/0.98</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1.00/0.98</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9228218"/>
                  </a:ext>
                </a:extLst>
              </a:tr>
              <a:tr h="270846">
                <a:tc>
                  <a:txBody>
                    <a:bodyPr/>
                    <a:lstStyle/>
                    <a:p>
                      <a:pPr algn="l" fontAlgn="b"/>
                      <a:r>
                        <a:rPr lang="en-US" sz="1400" b="0" kern="1200">
                          <a:solidFill>
                            <a:schemeClr val="tx1"/>
                          </a:solidFill>
                          <a:latin typeface="+mn-lt"/>
                          <a:ea typeface="+mn-ea"/>
                          <a:cs typeface="+mn-cs"/>
                        </a:rPr>
                        <a:t>Decision Tree</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a:t>0.90/0.92</a:t>
                      </a:r>
                      <a:endParaRPr lang="en-US" sz="1400"/>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0.99/0.99</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0.87/0.87</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0.93/0.93</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5896704"/>
                  </a:ext>
                </a:extLst>
              </a:tr>
              <a:tr h="270846">
                <a:tc>
                  <a:txBody>
                    <a:bodyPr/>
                    <a:lstStyle/>
                    <a:p>
                      <a:pPr algn="l" fontAlgn="b"/>
                      <a:r>
                        <a:rPr lang="en-US" sz="1400" b="0" kern="1200">
                          <a:solidFill>
                            <a:schemeClr val="tx1"/>
                          </a:solidFill>
                          <a:latin typeface="+mn-lt"/>
                          <a:ea typeface="+mn-ea"/>
                          <a:cs typeface="+mn-cs"/>
                        </a:rPr>
                        <a:t>Random Forest</a:t>
                      </a:r>
                    </a:p>
                  </a:txBody>
                  <a:tcPr marL="91753" marR="91753" marT="80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a:t>0.92/0.90</a:t>
                      </a:r>
                      <a:endParaRPr lang="en-US" sz="1400"/>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0.83/0.86</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0.98/0.96</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0.90/0.90</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5590330"/>
                  </a:ext>
                </a:extLst>
              </a:tr>
              <a:tr h="238196">
                <a:tc gridSpan="5">
                  <a:txBody>
                    <a:bodyPr/>
                    <a:lstStyle/>
                    <a:p>
                      <a:r>
                        <a:rPr lang="en-US" altLang="zh-CN" sz="1400" b="1"/>
                        <a:t>Neural</a:t>
                      </a:r>
                      <a:r>
                        <a:rPr lang="zh-CN" altLang="en-US" sz="1400" b="1"/>
                        <a:t> </a:t>
                      </a:r>
                      <a:r>
                        <a:rPr lang="en-US" altLang="zh-CN" sz="1400" b="1"/>
                        <a:t>Network</a:t>
                      </a:r>
                      <a:r>
                        <a:rPr lang="zh-CN" altLang="en-US" sz="1400" b="1"/>
                        <a:t> </a:t>
                      </a:r>
                      <a:r>
                        <a:rPr lang="en-US" altLang="zh-CN" sz="1400" b="1"/>
                        <a:t>Model</a:t>
                      </a:r>
                      <a:endParaRPr lang="en-US" sz="1400" b="1"/>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7190022"/>
                  </a:ext>
                </a:extLst>
              </a:tr>
              <a:tr h="238196">
                <a:tc>
                  <a:txBody>
                    <a:bodyPr/>
                    <a:lstStyle/>
                    <a:p>
                      <a:pPr algn="l"/>
                      <a:r>
                        <a:rPr lang="en-US" altLang="zh-CN" sz="1400" b="0" kern="1200">
                          <a:solidFill>
                            <a:schemeClr val="tx1"/>
                          </a:solidFill>
                          <a:latin typeface="+mn-lt"/>
                          <a:ea typeface="+mn-ea"/>
                          <a:cs typeface="+mn-cs"/>
                        </a:rPr>
                        <a:t>Neural</a:t>
                      </a:r>
                      <a:r>
                        <a:rPr lang="zh-CN" altLang="en-US" sz="1400" b="0" kern="1200">
                          <a:solidFill>
                            <a:schemeClr val="tx1"/>
                          </a:solidFill>
                          <a:latin typeface="+mn-lt"/>
                          <a:ea typeface="+mn-ea"/>
                          <a:cs typeface="+mn-cs"/>
                        </a:rPr>
                        <a:t> </a:t>
                      </a:r>
                      <a:r>
                        <a:rPr lang="en-US" altLang="zh-CN" sz="1400" b="0" kern="1200">
                          <a:solidFill>
                            <a:schemeClr val="tx1"/>
                          </a:solidFill>
                          <a:latin typeface="+mn-lt"/>
                          <a:ea typeface="+mn-ea"/>
                          <a:cs typeface="+mn-cs"/>
                        </a:rPr>
                        <a:t>Network</a:t>
                      </a:r>
                      <a:r>
                        <a:rPr lang="zh-CN" altLang="en-US" sz="1400" b="0" kern="1200">
                          <a:solidFill>
                            <a:schemeClr val="tx1"/>
                          </a:solidFill>
                          <a:latin typeface="+mn-lt"/>
                          <a:ea typeface="+mn-ea"/>
                          <a:cs typeface="+mn-cs"/>
                        </a:rPr>
                        <a:t> </a:t>
                      </a:r>
                      <a:endParaRPr lang="en-US" sz="1400" b="0" kern="1200">
                        <a:solidFill>
                          <a:schemeClr val="tx1"/>
                        </a:solidFill>
                        <a:latin typeface="+mn-lt"/>
                        <a:ea typeface="+mn-ea"/>
                        <a:cs typeface="+mn-cs"/>
                      </a:endParaRP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1.00</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1.00</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1.00</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a:t>1.00</a:t>
                      </a:r>
                    </a:p>
                  </a:txBody>
                  <a:tcPr marL="91753" marR="91753" marT="3884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5605013"/>
                  </a:ext>
                </a:extLst>
              </a:tr>
            </a:tbl>
          </a:graphicData>
        </a:graphic>
      </p:graphicFrame>
      <p:sp>
        <p:nvSpPr>
          <p:cNvPr id="11" name="TextBox 10">
            <a:extLst>
              <a:ext uri="{FF2B5EF4-FFF2-40B4-BE49-F238E27FC236}">
                <a16:creationId xmlns:a16="http://schemas.microsoft.com/office/drawing/2014/main" id="{77E5579F-B449-E382-CB2E-2DD7FA5A7FF5}"/>
              </a:ext>
            </a:extLst>
          </p:cNvPr>
          <p:cNvSpPr txBox="1"/>
          <p:nvPr/>
        </p:nvSpPr>
        <p:spPr>
          <a:xfrm>
            <a:off x="1012014" y="640828"/>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Calibri Light"/>
                <a:cs typeface="Calibri Light"/>
              </a:rPr>
              <a:t>Model Selection</a:t>
            </a:r>
          </a:p>
        </p:txBody>
      </p:sp>
      <p:pic>
        <p:nvPicPr>
          <p:cNvPr id="14" name="Graphic 13" descr="Mushroom with solid fill">
            <a:extLst>
              <a:ext uri="{FF2B5EF4-FFF2-40B4-BE49-F238E27FC236}">
                <a16:creationId xmlns:a16="http://schemas.microsoft.com/office/drawing/2014/main" id="{C2C19A76-FE5E-0810-4E56-6E9F837062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994" y="576095"/>
            <a:ext cx="780854" cy="772998"/>
          </a:xfrm>
          <a:prstGeom prst="rect">
            <a:avLst/>
          </a:prstGeom>
        </p:spPr>
      </p:pic>
      <p:sp>
        <p:nvSpPr>
          <p:cNvPr id="15" name="Slide Number Placeholder 14">
            <a:extLst>
              <a:ext uri="{FF2B5EF4-FFF2-40B4-BE49-F238E27FC236}">
                <a16:creationId xmlns:a16="http://schemas.microsoft.com/office/drawing/2014/main" id="{39DC7353-B5C1-6241-BF70-667456AB7549}"/>
              </a:ext>
            </a:extLst>
          </p:cNvPr>
          <p:cNvSpPr>
            <a:spLocks noGrp="1"/>
          </p:cNvSpPr>
          <p:nvPr>
            <p:ph type="sldNum" sz="quarter" idx="12"/>
          </p:nvPr>
        </p:nvSpPr>
        <p:spPr/>
        <p:txBody>
          <a:bodyPr/>
          <a:lstStyle/>
          <a:p>
            <a:fld id="{101E8AAA-AED5-0345-B6D3-70AF16E9A44A}" type="slidenum">
              <a:rPr lang="en-US" smtClean="0"/>
              <a:t>27</a:t>
            </a:fld>
            <a:endParaRPr lang="en-US"/>
          </a:p>
        </p:txBody>
      </p:sp>
    </p:spTree>
    <p:extLst>
      <p:ext uri="{BB962C8B-B14F-4D97-AF65-F5344CB8AC3E}">
        <p14:creationId xmlns:p14="http://schemas.microsoft.com/office/powerpoint/2010/main" val="288950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C1FA-0BD0-649E-5299-1656C041EC08}"/>
              </a:ext>
            </a:extLst>
          </p:cNvPr>
          <p:cNvSpPr>
            <a:spLocks noGrp="1"/>
          </p:cNvSpPr>
          <p:nvPr>
            <p:ph type="title"/>
          </p:nvPr>
        </p:nvSpPr>
        <p:spPr>
          <a:xfrm>
            <a:off x="4965430" y="629268"/>
            <a:ext cx="6586491" cy="1286160"/>
          </a:xfrm>
        </p:spPr>
        <p:txBody>
          <a:bodyPr anchor="b">
            <a:normAutofit/>
          </a:bodyPr>
          <a:lstStyle/>
          <a:p>
            <a:r>
              <a:rPr lang="en-US" sz="3600">
                <a:cs typeface="Calibri Light"/>
              </a:rPr>
              <a:t>Evaluation</a:t>
            </a:r>
            <a:r>
              <a:rPr lang="en-US" sz="3600">
                <a:ea typeface="+mj-lt"/>
                <a:cs typeface="+mj-lt"/>
              </a:rPr>
              <a:t> after Model Selection</a:t>
            </a:r>
          </a:p>
        </p:txBody>
      </p:sp>
      <p:sp>
        <p:nvSpPr>
          <p:cNvPr id="3" name="Content Placeholder 2">
            <a:extLst>
              <a:ext uri="{FF2B5EF4-FFF2-40B4-BE49-F238E27FC236}">
                <a16:creationId xmlns:a16="http://schemas.microsoft.com/office/drawing/2014/main" id="{A802C4B2-4847-9D20-C5B3-F8C4DE2BE5F8}"/>
              </a:ext>
            </a:extLst>
          </p:cNvPr>
          <p:cNvSpPr>
            <a:spLocks noGrp="1"/>
          </p:cNvSpPr>
          <p:nvPr>
            <p:ph idx="1"/>
          </p:nvPr>
        </p:nvSpPr>
        <p:spPr>
          <a:xfrm>
            <a:off x="4965431" y="2438400"/>
            <a:ext cx="6586489" cy="3785419"/>
          </a:xfrm>
        </p:spPr>
        <p:txBody>
          <a:bodyPr vert="horz" lIns="91440" tIns="45720" rIns="91440" bIns="45720" rtlCol="0" anchor="t">
            <a:normAutofit/>
          </a:bodyPr>
          <a:lstStyle/>
          <a:p>
            <a:pPr marL="342900" indent="-342900"/>
            <a:r>
              <a:rPr lang="en-US" sz="2000">
                <a:ea typeface="+mn-lt"/>
                <a:cs typeface="+mn-lt"/>
              </a:rPr>
              <a:t>Given our goal of maximizing recall, we decide to recommend SVC because it returns the highest (100%) recall after feature engineering. It’s performance after PCA and MCA is also stable compared to other models </a:t>
            </a:r>
            <a:endParaRPr lang="en-US"/>
          </a:p>
          <a:p>
            <a:pPr marL="342900" indent="-342900"/>
            <a:r>
              <a:rPr lang="en-US" sz="2000">
                <a:ea typeface="+mn-lt"/>
                <a:cs typeface="+mn-lt"/>
              </a:rPr>
              <a:t>SVC works relatively well when there is a clear margin of separation between classes. And since in our case, all the variables are categorical, we DO have clear margin between classes, and that is why SVC has good performance and why we choose SVC over others.</a:t>
            </a:r>
            <a:endParaRPr lang="en-US">
              <a:cs typeface="Calibri" panose="020F0502020204030204"/>
            </a:endParaRPr>
          </a:p>
          <a:p>
            <a:pPr marL="0" indent="0">
              <a:buNone/>
            </a:pPr>
            <a:endParaRPr lang="en-US" sz="2000">
              <a:cs typeface="Calibri"/>
            </a:endParaRPr>
          </a:p>
        </p:txBody>
      </p:sp>
      <p:pic>
        <p:nvPicPr>
          <p:cNvPr id="6" name="Picture 5">
            <a:extLst>
              <a:ext uri="{FF2B5EF4-FFF2-40B4-BE49-F238E27FC236}">
                <a16:creationId xmlns:a16="http://schemas.microsoft.com/office/drawing/2014/main" id="{07363C40-9BA7-26F6-2126-2CA033E4A217}"/>
              </a:ext>
            </a:extLst>
          </p:cNvPr>
          <p:cNvPicPr>
            <a:picLocks noChangeAspect="1"/>
          </p:cNvPicPr>
          <p:nvPr/>
        </p:nvPicPr>
        <p:blipFill rotWithShape="1">
          <a:blip r:embed="rId2"/>
          <a:srcRect l="11164" r="36958" b="1"/>
          <a:stretch/>
        </p:blipFill>
        <p:spPr>
          <a:xfrm>
            <a:off x="20" y="10"/>
            <a:ext cx="4635571" cy="6857990"/>
          </a:xfrm>
          <a:prstGeom prst="rect">
            <a:avLst/>
          </a:prstGeom>
          <a:effectLst/>
        </p:spPr>
      </p:pic>
      <p:sp>
        <p:nvSpPr>
          <p:cNvPr id="7" name="Slide Number Placeholder 6">
            <a:extLst>
              <a:ext uri="{FF2B5EF4-FFF2-40B4-BE49-F238E27FC236}">
                <a16:creationId xmlns:a16="http://schemas.microsoft.com/office/drawing/2014/main" id="{CE59316D-BB74-70C4-D2FF-E1483660C283}"/>
              </a:ext>
            </a:extLst>
          </p:cNvPr>
          <p:cNvSpPr>
            <a:spLocks noGrp="1"/>
          </p:cNvSpPr>
          <p:nvPr>
            <p:ph type="sldNum" sz="quarter" idx="12"/>
          </p:nvPr>
        </p:nvSpPr>
        <p:spPr/>
        <p:txBody>
          <a:bodyPr/>
          <a:lstStyle/>
          <a:p>
            <a:fld id="{101E8AAA-AED5-0345-B6D3-70AF16E9A44A}" type="slidenum">
              <a:rPr lang="en-US" smtClean="0"/>
              <a:t>28</a:t>
            </a:fld>
            <a:endParaRPr lang="en-US"/>
          </a:p>
        </p:txBody>
      </p:sp>
    </p:spTree>
    <p:extLst>
      <p:ext uri="{BB962C8B-B14F-4D97-AF65-F5344CB8AC3E}">
        <p14:creationId xmlns:p14="http://schemas.microsoft.com/office/powerpoint/2010/main" val="1249338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57C1FA-0BD0-649E-5299-1656C041EC08}"/>
              </a:ext>
            </a:extLst>
          </p:cNvPr>
          <p:cNvSpPr>
            <a:spLocks noGrp="1"/>
          </p:cNvSpPr>
          <p:nvPr>
            <p:ph type="title"/>
          </p:nvPr>
        </p:nvSpPr>
        <p:spPr>
          <a:xfrm>
            <a:off x="836679" y="723898"/>
            <a:ext cx="6002110" cy="1495425"/>
          </a:xfrm>
        </p:spPr>
        <p:txBody>
          <a:bodyPr>
            <a:normAutofit/>
          </a:bodyPr>
          <a:lstStyle/>
          <a:p>
            <a:r>
              <a:rPr lang="en-US" sz="3600">
                <a:ea typeface="+mj-lt"/>
                <a:cs typeface="+mj-lt"/>
              </a:rPr>
              <a:t>Findings and Conclusions</a:t>
            </a:r>
          </a:p>
        </p:txBody>
      </p:sp>
      <p:sp>
        <p:nvSpPr>
          <p:cNvPr id="3" name="Content Placeholder 2">
            <a:extLst>
              <a:ext uri="{FF2B5EF4-FFF2-40B4-BE49-F238E27FC236}">
                <a16:creationId xmlns:a16="http://schemas.microsoft.com/office/drawing/2014/main" id="{A802C4B2-4847-9D20-C5B3-F8C4DE2BE5F8}"/>
              </a:ext>
            </a:extLst>
          </p:cNvPr>
          <p:cNvSpPr>
            <a:spLocks noGrp="1"/>
          </p:cNvSpPr>
          <p:nvPr>
            <p:ph idx="1"/>
          </p:nvPr>
        </p:nvSpPr>
        <p:spPr>
          <a:xfrm>
            <a:off x="836680" y="2245410"/>
            <a:ext cx="6002110" cy="4541834"/>
          </a:xfrm>
        </p:spPr>
        <p:txBody>
          <a:bodyPr vert="horz" lIns="91440" tIns="45720" rIns="91440" bIns="45720" rtlCol="0" anchor="t">
            <a:noAutofit/>
          </a:bodyPr>
          <a:lstStyle/>
          <a:p>
            <a:pPr>
              <a:lnSpc>
                <a:spcPct val="100000"/>
              </a:lnSpc>
            </a:pPr>
            <a:r>
              <a:rPr lang="en-US" sz="2000">
                <a:ea typeface="+mn-lt"/>
                <a:cs typeface="+mn-lt"/>
              </a:rPr>
              <a:t>Odor is the most important feature. While in the wild, you'll have a better chance picking an edible mushroom if it doesn’t have any odor</a:t>
            </a:r>
          </a:p>
          <a:p>
            <a:pPr>
              <a:lnSpc>
                <a:spcPct val="100000"/>
              </a:lnSpc>
            </a:pPr>
            <a:r>
              <a:rPr lang="en-US" sz="2000">
                <a:ea typeface="+mn-lt"/>
                <a:cs typeface="+mn-lt"/>
              </a:rPr>
              <a:t>Neural Network seems to be too complicated in this application</a:t>
            </a:r>
          </a:p>
          <a:p>
            <a:pPr>
              <a:lnSpc>
                <a:spcPct val="100000"/>
              </a:lnSpc>
            </a:pPr>
            <a:r>
              <a:rPr lang="en-US" sz="2000">
                <a:ea typeface="+mn-lt"/>
                <a:cs typeface="+mn-lt"/>
              </a:rPr>
              <a:t>Feature importance ranking for different models is more diverse after feature engineering. We start to see differences in the ranking from different models </a:t>
            </a:r>
          </a:p>
          <a:p>
            <a:pPr>
              <a:lnSpc>
                <a:spcPct val="100000"/>
              </a:lnSpc>
            </a:pPr>
            <a:r>
              <a:rPr lang="en-US" sz="2000">
                <a:ea typeface="+mn-lt"/>
                <a:cs typeface="+mn-lt"/>
              </a:rPr>
              <a:t>Dimensional reduction helps to resolve the highly correlated variables in selective cases. For decision tree and random forest, model performance is improved after dimensional reduction </a:t>
            </a:r>
            <a:endParaRPr lang="en-US" sz="2000">
              <a:ea typeface="DengXian"/>
              <a:cs typeface="Calibri"/>
            </a:endParaRPr>
          </a:p>
          <a:p>
            <a:endParaRPr lang="en-US" altLang="zh-CN" sz="2000">
              <a:ea typeface="DengXian"/>
              <a:cs typeface="Calibri"/>
            </a:endParaRPr>
          </a:p>
        </p:txBody>
      </p:sp>
      <p:pic>
        <p:nvPicPr>
          <p:cNvPr id="6" name="Picture 3">
            <a:extLst>
              <a:ext uri="{FF2B5EF4-FFF2-40B4-BE49-F238E27FC236}">
                <a16:creationId xmlns:a16="http://schemas.microsoft.com/office/drawing/2014/main" id="{66E75C2A-E1AD-0F48-D035-AA3C88F53577}"/>
              </a:ext>
            </a:extLst>
          </p:cNvPr>
          <p:cNvPicPr>
            <a:picLocks noChangeAspect="1"/>
          </p:cNvPicPr>
          <p:nvPr/>
        </p:nvPicPr>
        <p:blipFill rotWithShape="1">
          <a:blip r:embed="rId2"/>
          <a:srcRect l="5408" r="1260"/>
          <a:stretch/>
        </p:blipFill>
        <p:spPr>
          <a:xfrm>
            <a:off x="7199440" y="10"/>
            <a:ext cx="4992560" cy="6857990"/>
          </a:xfrm>
          <a:prstGeom prst="rect">
            <a:avLst/>
          </a:prstGeom>
          <a:effectLst/>
        </p:spPr>
      </p:pic>
      <p:sp>
        <p:nvSpPr>
          <p:cNvPr id="7" name="Slide Number Placeholder 6">
            <a:extLst>
              <a:ext uri="{FF2B5EF4-FFF2-40B4-BE49-F238E27FC236}">
                <a16:creationId xmlns:a16="http://schemas.microsoft.com/office/drawing/2014/main" id="{1E7911C5-56C9-79DB-DA33-75E972D1D9C9}"/>
              </a:ext>
            </a:extLst>
          </p:cNvPr>
          <p:cNvSpPr>
            <a:spLocks noGrp="1"/>
          </p:cNvSpPr>
          <p:nvPr>
            <p:ph type="sldNum" sz="quarter" idx="12"/>
          </p:nvPr>
        </p:nvSpPr>
        <p:spPr/>
        <p:txBody>
          <a:bodyPr/>
          <a:lstStyle/>
          <a:p>
            <a:fld id="{101E8AAA-AED5-0345-B6D3-70AF16E9A44A}" type="slidenum">
              <a:rPr lang="en-US" smtClean="0"/>
              <a:t>29</a:t>
            </a:fld>
            <a:endParaRPr lang="en-US"/>
          </a:p>
        </p:txBody>
      </p:sp>
    </p:spTree>
    <p:extLst>
      <p:ext uri="{BB962C8B-B14F-4D97-AF65-F5344CB8AC3E}">
        <p14:creationId xmlns:p14="http://schemas.microsoft.com/office/powerpoint/2010/main" val="838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7C1FA-0BD0-649E-5299-1656C041EC08}"/>
              </a:ext>
            </a:extLst>
          </p:cNvPr>
          <p:cNvSpPr>
            <a:spLocks noGrp="1"/>
          </p:cNvSpPr>
          <p:nvPr>
            <p:ph type="title"/>
          </p:nvPr>
        </p:nvSpPr>
        <p:spPr>
          <a:xfrm>
            <a:off x="4965430" y="629268"/>
            <a:ext cx="6586491" cy="1286160"/>
          </a:xfrm>
        </p:spPr>
        <p:txBody>
          <a:bodyPr anchor="b">
            <a:normAutofit/>
          </a:bodyPr>
          <a:lstStyle/>
          <a:p>
            <a:r>
              <a:rPr lang="en-US" sz="3600">
                <a:cs typeface="Calibri Light"/>
              </a:rPr>
              <a:t>Problem Statement</a:t>
            </a:r>
          </a:p>
        </p:txBody>
      </p:sp>
      <p:sp>
        <p:nvSpPr>
          <p:cNvPr id="3" name="Content Placeholder 2">
            <a:extLst>
              <a:ext uri="{FF2B5EF4-FFF2-40B4-BE49-F238E27FC236}">
                <a16:creationId xmlns:a16="http://schemas.microsoft.com/office/drawing/2014/main" id="{A802C4B2-4847-9D20-C5B3-F8C4DE2BE5F8}"/>
              </a:ext>
            </a:extLst>
          </p:cNvPr>
          <p:cNvSpPr>
            <a:spLocks noGrp="1"/>
          </p:cNvSpPr>
          <p:nvPr>
            <p:ph idx="1"/>
          </p:nvPr>
        </p:nvSpPr>
        <p:spPr>
          <a:xfrm>
            <a:off x="4965431" y="2438400"/>
            <a:ext cx="6586489" cy="3785419"/>
          </a:xfrm>
        </p:spPr>
        <p:txBody>
          <a:bodyPr vert="horz" lIns="91440" tIns="45720" rIns="91440" bIns="45720" rtlCol="0" anchor="t">
            <a:normAutofit/>
          </a:bodyPr>
          <a:lstStyle/>
          <a:p>
            <a:pPr marL="0" indent="0">
              <a:buNone/>
            </a:pPr>
            <a:r>
              <a:rPr lang="en-US" sz="2000">
                <a:ea typeface="+mn-lt"/>
                <a:cs typeface="+mn-lt"/>
              </a:rPr>
              <a:t>Mushroom poison is among the leading food poisoning problems in countries like France and China. In France alone, there are over 10k mushroom poisoning cases over the past 10 years.</a:t>
            </a:r>
            <a:r>
              <a:rPr lang="en-US" sz="2000" baseline="30000">
                <a:ea typeface="+mn-lt"/>
                <a:cs typeface="+mn-lt"/>
              </a:rPr>
              <a:t>1</a:t>
            </a:r>
            <a:r>
              <a:rPr lang="en-US" sz="2000">
                <a:ea typeface="+mn-lt"/>
                <a:cs typeface="+mn-lt"/>
              </a:rPr>
              <a:t> This calls for a model that helps identify poisonous mushrooms among the 10k types of mushrooms. The aim of this project is to build such a model that predicts the class (poisonous or edible) of a mushroom given various variables.</a:t>
            </a:r>
            <a:endParaRPr lang="en-US" sz="2000">
              <a:cs typeface="Calibri"/>
            </a:endParaRPr>
          </a:p>
          <a:p>
            <a:pPr marL="0" indent="0">
              <a:buNone/>
            </a:pPr>
            <a:endParaRPr lang="en-US" sz="2000">
              <a:cs typeface="Calibri"/>
            </a:endParaRPr>
          </a:p>
        </p:txBody>
      </p:sp>
      <p:pic>
        <p:nvPicPr>
          <p:cNvPr id="5" name="Picture 6">
            <a:extLst>
              <a:ext uri="{FF2B5EF4-FFF2-40B4-BE49-F238E27FC236}">
                <a16:creationId xmlns:a16="http://schemas.microsoft.com/office/drawing/2014/main" id="{7F6618A0-F1F8-0908-A01C-65DD24C60FD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248" r="2" b="2"/>
          <a:stretch/>
        </p:blipFill>
        <p:spPr>
          <a:xfrm>
            <a:off x="20" y="10"/>
            <a:ext cx="4635571" cy="6857990"/>
          </a:xfrm>
          <a:prstGeom prst="rect">
            <a:avLst/>
          </a:prstGeom>
          <a:effectLst/>
        </p:spPr>
      </p:pic>
      <p:sp>
        <p:nvSpPr>
          <p:cNvPr id="15" name="TextBox 1">
            <a:extLst>
              <a:ext uri="{FF2B5EF4-FFF2-40B4-BE49-F238E27FC236}">
                <a16:creationId xmlns:a16="http://schemas.microsoft.com/office/drawing/2014/main" id="{4B3B303E-4E9B-1777-57CC-581903E27643}"/>
              </a:ext>
            </a:extLst>
          </p:cNvPr>
          <p:cNvSpPr txBox="1"/>
          <p:nvPr/>
        </p:nvSpPr>
        <p:spPr>
          <a:xfrm>
            <a:off x="4875930" y="6480129"/>
            <a:ext cx="715175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t>1. </a:t>
            </a:r>
            <a:r>
              <a:rPr lang="en-US" sz="1200">
                <a:ea typeface="+mn-lt"/>
                <a:cs typeface="+mn-lt"/>
              </a:rPr>
              <a:t>https://www.foodsafetynews.com/2019/12/thousands-poisoned-by-mushrooms-in-france-in-recent-years/</a:t>
            </a:r>
            <a:endParaRPr lang="en-US" sz="1200"/>
          </a:p>
        </p:txBody>
      </p:sp>
      <p:sp>
        <p:nvSpPr>
          <p:cNvPr id="4" name="Slide Number Placeholder 3">
            <a:extLst>
              <a:ext uri="{FF2B5EF4-FFF2-40B4-BE49-F238E27FC236}">
                <a16:creationId xmlns:a16="http://schemas.microsoft.com/office/drawing/2014/main" id="{2E09EF45-7CBE-7957-2582-22A4AC5EA0C3}"/>
              </a:ext>
            </a:extLst>
          </p:cNvPr>
          <p:cNvSpPr>
            <a:spLocks noGrp="1"/>
          </p:cNvSpPr>
          <p:nvPr>
            <p:ph type="sldNum" sz="quarter" idx="12"/>
          </p:nvPr>
        </p:nvSpPr>
        <p:spPr/>
        <p:txBody>
          <a:bodyPr/>
          <a:lstStyle/>
          <a:p>
            <a:fld id="{101E8AAA-AED5-0345-B6D3-70AF16E9A44A}" type="slidenum">
              <a:rPr lang="en-US" smtClean="0"/>
              <a:t>3</a:t>
            </a:fld>
            <a:endParaRPr lang="en-US"/>
          </a:p>
        </p:txBody>
      </p:sp>
    </p:spTree>
    <p:extLst>
      <p:ext uri="{BB962C8B-B14F-4D97-AF65-F5344CB8AC3E}">
        <p14:creationId xmlns:p14="http://schemas.microsoft.com/office/powerpoint/2010/main" val="872121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47A1-2508-4274-9D37-2A15896D92AC}"/>
              </a:ext>
            </a:extLst>
          </p:cNvPr>
          <p:cNvSpPr>
            <a:spLocks noGrp="1"/>
          </p:cNvSpPr>
          <p:nvPr>
            <p:ph type="title"/>
          </p:nvPr>
        </p:nvSpPr>
        <p:spPr/>
        <p:txBody>
          <a:bodyPr/>
          <a:lstStyle/>
          <a:p>
            <a:r>
              <a:rPr lang="en-US" altLang="zh-TW">
                <a:cs typeface="Calibri Light"/>
              </a:rPr>
              <a:t>R</a:t>
            </a:r>
            <a:r>
              <a:rPr lang="en-US">
                <a:cs typeface="Calibri Light"/>
              </a:rPr>
              <a:t>eference</a:t>
            </a:r>
            <a:endParaRPr lang="en-US"/>
          </a:p>
        </p:txBody>
      </p:sp>
      <p:sp>
        <p:nvSpPr>
          <p:cNvPr id="3" name="Content Placeholder 2">
            <a:extLst>
              <a:ext uri="{FF2B5EF4-FFF2-40B4-BE49-F238E27FC236}">
                <a16:creationId xmlns:a16="http://schemas.microsoft.com/office/drawing/2014/main" id="{A25A8FCE-0943-4A3C-A0C9-B29AD1E33B71}"/>
              </a:ext>
            </a:extLst>
          </p:cNvPr>
          <p:cNvSpPr>
            <a:spLocks noGrp="1"/>
          </p:cNvSpPr>
          <p:nvPr>
            <p:ph idx="1"/>
          </p:nvPr>
        </p:nvSpPr>
        <p:spPr/>
        <p:txBody>
          <a:bodyPr vert="horz" lIns="91440" tIns="45720" rIns="91440" bIns="45720" rtlCol="0" anchor="t">
            <a:normAutofit/>
          </a:bodyPr>
          <a:lstStyle/>
          <a:p>
            <a:r>
              <a:rPr lang="en-US" sz="1400" err="1">
                <a:ea typeface="+mn-lt"/>
                <a:cs typeface="+mn-lt"/>
              </a:rPr>
              <a:t>Chaikitwattana</a:t>
            </a:r>
            <a:r>
              <a:rPr lang="en-US" sz="1400">
                <a:ea typeface="+mn-lt"/>
                <a:cs typeface="+mn-lt"/>
              </a:rPr>
              <a:t>, </a:t>
            </a:r>
            <a:r>
              <a:rPr lang="en-US" sz="1400" err="1">
                <a:ea typeface="+mn-lt"/>
                <a:cs typeface="+mn-lt"/>
              </a:rPr>
              <a:t>wanpiya</a:t>
            </a:r>
            <a:r>
              <a:rPr lang="en-US" sz="1400">
                <a:ea typeface="+mn-lt"/>
                <a:cs typeface="+mn-lt"/>
              </a:rPr>
              <a:t>. “Structure of a Amanita </a:t>
            </a:r>
            <a:r>
              <a:rPr lang="en-US" sz="1400" err="1">
                <a:ea typeface="+mn-lt"/>
                <a:cs typeface="+mn-lt"/>
              </a:rPr>
              <a:t>Mushroom.anatomy</a:t>
            </a:r>
            <a:r>
              <a:rPr lang="en-US" sz="1400">
                <a:ea typeface="+mn-lt"/>
                <a:cs typeface="+mn-lt"/>
              </a:rPr>
              <a:t> of the </a:t>
            </a:r>
            <a:r>
              <a:rPr lang="en-US" sz="1400" err="1">
                <a:ea typeface="+mn-lt"/>
                <a:cs typeface="+mn-lt"/>
              </a:rPr>
              <a:t>Fungus.vector</a:t>
            </a:r>
            <a:r>
              <a:rPr lang="en-US" sz="1400">
                <a:ea typeface="+mn-lt"/>
                <a:cs typeface="+mn-lt"/>
              </a:rPr>
              <a:t> </a:t>
            </a:r>
            <a:r>
              <a:rPr lang="en-US" sz="1400" err="1">
                <a:ea typeface="+mn-lt"/>
                <a:cs typeface="+mn-lt"/>
              </a:rPr>
              <a:t>Illustration.infographic</a:t>
            </a:r>
            <a:r>
              <a:rPr lang="en-US" sz="1400">
                <a:ea typeface="+mn-lt"/>
                <a:cs typeface="+mn-lt"/>
              </a:rPr>
              <a:t> for Design.” </a:t>
            </a:r>
            <a:r>
              <a:rPr lang="en-US" sz="1400" err="1">
                <a:ea typeface="+mn-lt"/>
                <a:cs typeface="+mn-lt"/>
              </a:rPr>
              <a:t>Vecteezy</a:t>
            </a:r>
            <a:r>
              <a:rPr lang="en-US" sz="1400">
                <a:ea typeface="+mn-lt"/>
                <a:cs typeface="+mn-lt"/>
              </a:rPr>
              <a:t>. </a:t>
            </a:r>
            <a:r>
              <a:rPr lang="en-US" sz="1400" err="1">
                <a:ea typeface="+mn-lt"/>
                <a:cs typeface="+mn-lt"/>
              </a:rPr>
              <a:t>vecteezy</a:t>
            </a:r>
            <a:r>
              <a:rPr lang="en-US" sz="1400">
                <a:ea typeface="+mn-lt"/>
                <a:cs typeface="+mn-lt"/>
              </a:rPr>
              <a:t>, March 1, 2022. </a:t>
            </a:r>
            <a:r>
              <a:rPr lang="en-US" sz="1400">
                <a:ea typeface="+mn-lt"/>
                <a:cs typeface="+mn-lt"/>
                <a:hlinkClick r:id="rId2"/>
              </a:rPr>
              <a:t>https://www.vecteezy.com/vector-art/6171228-structure-of-a-amanita-mushroom-anatomy-of-the-fungus-vector-illustration-infographic-for-design</a:t>
            </a:r>
            <a:r>
              <a:rPr lang="en-US" sz="1400">
                <a:ea typeface="+mn-lt"/>
                <a:cs typeface="+mn-lt"/>
              </a:rPr>
              <a:t>. </a:t>
            </a:r>
          </a:p>
          <a:p>
            <a:r>
              <a:rPr lang="en-US" sz="1400">
                <a:ea typeface="+mn-lt"/>
                <a:cs typeface="+mn-lt"/>
              </a:rPr>
              <a:t>Google search. Google. Accessed May 29, 2022. </a:t>
            </a:r>
            <a:r>
              <a:rPr lang="en-US" sz="1400">
                <a:ea typeface="+mn-lt"/>
                <a:cs typeface="+mn-lt"/>
                <a:hlinkClick r:id="rId3"/>
              </a:rPr>
              <a:t>https://www.google.com/search?q=environment%2Bmushroom&amp;tbm=isch&amp;ved=2ahUKEwjetLH23_v3AhUzgHIEHUDKBQQQ2-cCegQIABAA&amp;oq=environment%2Bmushroom&amp;gs_lcp=CgNpbWcQAzIGCAAQHhAIMgYIABAeEAgyBggAEB4QCDoICAAQgAQQsQM6BQgAEIAEOgYIABAeEAVQ7QRYiBtg8BxoAHAAeACAAViIAbMHkgECMTOYAQCgAQGqAQtnd3Mtd2l6LWltZ8ABAQ&amp;sclient=img&amp;ei=T7SOYp7RB7OAytMPwJSXIA&amp;bih=701&amp;biw=1440&amp;rlz=1C5CHFA_enUS895US895#imgrc=ziGwvntEmQ6d1M</a:t>
            </a:r>
            <a:r>
              <a:rPr lang="en-US" sz="1400">
                <a:ea typeface="+mn-lt"/>
                <a:cs typeface="+mn-lt"/>
              </a:rPr>
              <a:t>. </a:t>
            </a:r>
            <a:endParaRPr lang="en-US" sz="1400">
              <a:cs typeface="Calibri"/>
            </a:endParaRPr>
          </a:p>
          <a:p>
            <a:r>
              <a:rPr lang="en-US" sz="1400">
                <a:ea typeface="+mn-lt"/>
                <a:cs typeface="+mn-lt"/>
              </a:rPr>
              <a:t>Dan, </a:t>
            </a:r>
            <a:r>
              <a:rPr lang="en-US" sz="1400" err="1">
                <a:ea typeface="+mn-lt"/>
                <a:cs typeface="+mn-lt"/>
              </a:rPr>
              <a:t>DanDan</a:t>
            </a:r>
            <a:r>
              <a:rPr lang="en-US" sz="1400">
                <a:ea typeface="+mn-lt"/>
                <a:cs typeface="+mn-lt"/>
              </a:rPr>
              <a:t> 44.2k1616 gold badges8181 silver badges148148 bronze badges, </a:t>
            </a:r>
            <a:r>
              <a:rPr lang="en-US" sz="1400" err="1">
                <a:ea typeface="+mn-lt"/>
                <a:cs typeface="+mn-lt"/>
              </a:rPr>
              <a:t>AxoisAxois</a:t>
            </a:r>
            <a:r>
              <a:rPr lang="en-US" sz="1400">
                <a:ea typeface="+mn-lt"/>
                <a:cs typeface="+mn-lt"/>
              </a:rPr>
              <a:t> 1, and Jan </a:t>
            </a:r>
            <a:r>
              <a:rPr lang="en-US" sz="1400" err="1">
                <a:ea typeface="+mn-lt"/>
                <a:cs typeface="+mn-lt"/>
              </a:rPr>
              <a:t>TrienesJan</a:t>
            </a:r>
            <a:r>
              <a:rPr lang="en-US" sz="1400">
                <a:ea typeface="+mn-lt"/>
                <a:cs typeface="+mn-lt"/>
              </a:rPr>
              <a:t> Trienes 2. “Using MCA Package in Python.” Stack Overflow, September 1, 1965. </a:t>
            </a:r>
            <a:r>
              <a:rPr lang="en-US" sz="1400">
                <a:ea typeface="+mn-lt"/>
                <a:cs typeface="+mn-lt"/>
                <a:hlinkClick r:id="rId4"/>
              </a:rPr>
              <a:t>https://stackoverflow.com/questions/48521740/using-mca-package-in-python</a:t>
            </a:r>
            <a:r>
              <a:rPr lang="en-US" sz="1400">
                <a:ea typeface="+mn-lt"/>
                <a:cs typeface="+mn-lt"/>
              </a:rPr>
              <a:t>. </a:t>
            </a:r>
            <a:endParaRPr lang="en-US" sz="1400">
              <a:cs typeface="Calibri"/>
            </a:endParaRPr>
          </a:p>
          <a:p>
            <a:r>
              <a:rPr lang="en-US" sz="1400">
                <a:ea typeface="+mn-lt"/>
                <a:cs typeface="+mn-lt"/>
              </a:rPr>
              <a:t>Hester, Jessica Leigh. “Get to Know New Zealand's Hugely Popular, Thrillingly Blue Mushroom.” Atlas Obscura. Atlas Obscura, November 1, 2021. </a:t>
            </a:r>
            <a:r>
              <a:rPr lang="en-US" sz="1400">
                <a:ea typeface="+mn-lt"/>
                <a:cs typeface="+mn-lt"/>
                <a:hlinkClick r:id="rId5"/>
              </a:rPr>
              <a:t>https://www.atlasobscura.com/articles/blue-mushroom-new-zealand</a:t>
            </a:r>
            <a:r>
              <a:rPr lang="en-US" sz="1400">
                <a:ea typeface="+mn-lt"/>
                <a:cs typeface="+mn-lt"/>
              </a:rPr>
              <a:t>. </a:t>
            </a:r>
            <a:endParaRPr lang="en-US" sz="1400">
              <a:cs typeface="Calibri"/>
            </a:endParaRPr>
          </a:p>
          <a:p>
            <a:r>
              <a:rPr lang="en-US" sz="1400">
                <a:ea typeface="+mn-lt"/>
                <a:cs typeface="+mn-lt"/>
              </a:rPr>
              <a:t>Harika </a:t>
            </a:r>
            <a:r>
              <a:rPr lang="en-US" sz="1400" err="1">
                <a:ea typeface="+mn-lt"/>
                <a:cs typeface="+mn-lt"/>
              </a:rPr>
              <a:t>Bonthu</a:t>
            </a:r>
            <a:r>
              <a:rPr lang="en-US" sz="1400">
                <a:ea typeface="+mn-lt"/>
                <a:cs typeface="+mn-lt"/>
              </a:rPr>
              <a:t>."</a:t>
            </a:r>
            <a:r>
              <a:rPr lang="en-US" sz="1400" err="1">
                <a:ea typeface="+mn-lt"/>
                <a:cs typeface="+mn-lt"/>
              </a:rPr>
              <a:t>KModes</a:t>
            </a:r>
            <a:r>
              <a:rPr lang="en-US" sz="1400">
                <a:ea typeface="+mn-lt"/>
                <a:cs typeface="+mn-lt"/>
              </a:rPr>
              <a:t> Clustering for Categorical Data", June 13,2021. </a:t>
            </a:r>
            <a:r>
              <a:rPr lang="en-US" sz="1400">
                <a:ea typeface="+mn-lt"/>
                <a:cs typeface="+mn-lt"/>
                <a:hlinkClick r:id="rId6"/>
              </a:rPr>
              <a:t>https://www.analyticsvidhya.com/blog/2021/06/kmodes-clustering-algorithm-for-categorical-data/</a:t>
            </a:r>
            <a:r>
              <a:rPr lang="en-US" sz="1400">
                <a:ea typeface="+mn-lt"/>
                <a:cs typeface="+mn-lt"/>
              </a:rPr>
              <a:t> </a:t>
            </a:r>
            <a:endParaRPr lang="en-US" sz="1400">
              <a:cs typeface="Calibri"/>
            </a:endParaRPr>
          </a:p>
          <a:p>
            <a:endParaRPr lang="en-US" sz="1400">
              <a:cs typeface="Calibri"/>
            </a:endParaRPr>
          </a:p>
          <a:p>
            <a:endParaRPr lang="en-US" sz="1400">
              <a:cs typeface="Calibri"/>
            </a:endParaRPr>
          </a:p>
          <a:p>
            <a:endParaRPr lang="en-US" sz="1400">
              <a:cs typeface="Calibri"/>
            </a:endParaRPr>
          </a:p>
          <a:p>
            <a:endParaRPr lang="en-US" sz="1400">
              <a:cs typeface="Calibri"/>
            </a:endParaRPr>
          </a:p>
        </p:txBody>
      </p:sp>
      <p:sp>
        <p:nvSpPr>
          <p:cNvPr id="4" name="Slide Number Placeholder 3">
            <a:extLst>
              <a:ext uri="{FF2B5EF4-FFF2-40B4-BE49-F238E27FC236}">
                <a16:creationId xmlns:a16="http://schemas.microsoft.com/office/drawing/2014/main" id="{B646DBC3-F476-4B16-649A-68F60983F301}"/>
              </a:ext>
            </a:extLst>
          </p:cNvPr>
          <p:cNvSpPr>
            <a:spLocks noGrp="1"/>
          </p:cNvSpPr>
          <p:nvPr>
            <p:ph type="sldNum" sz="quarter" idx="12"/>
          </p:nvPr>
        </p:nvSpPr>
        <p:spPr/>
        <p:txBody>
          <a:bodyPr/>
          <a:lstStyle/>
          <a:p>
            <a:fld id="{101E8AAA-AED5-0345-B6D3-70AF16E9A44A}" type="slidenum">
              <a:rPr lang="en-US" smtClean="0"/>
              <a:t>30</a:t>
            </a:fld>
            <a:endParaRPr lang="en-US"/>
          </a:p>
        </p:txBody>
      </p:sp>
    </p:spTree>
    <p:extLst>
      <p:ext uri="{BB962C8B-B14F-4D97-AF65-F5344CB8AC3E}">
        <p14:creationId xmlns:p14="http://schemas.microsoft.com/office/powerpoint/2010/main" val="4268315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8E074356-E7A9-CC49-0856-5C0FD6752E43}"/>
              </a:ext>
            </a:extLst>
          </p:cNvPr>
          <p:cNvGraphicFramePr>
            <a:graphicFrameLocks noGrp="1"/>
          </p:cNvGraphicFramePr>
          <p:nvPr>
            <p:ph idx="1"/>
            <p:extLst>
              <p:ext uri="{D42A27DB-BD31-4B8C-83A1-F6EECF244321}">
                <p14:modId xmlns:p14="http://schemas.microsoft.com/office/powerpoint/2010/main" val="2252845239"/>
              </p:ext>
            </p:extLst>
          </p:nvPr>
        </p:nvGraphicFramePr>
        <p:xfrm>
          <a:off x="4800600" y="748984"/>
          <a:ext cx="7086600" cy="5414256"/>
        </p:xfrm>
        <a:graphic>
          <a:graphicData uri="http://schemas.openxmlformats.org/drawingml/2006/table">
            <a:tbl>
              <a:tblPr firstRow="1" bandRow="1">
                <a:tableStyleId>{0E3FDE45-AF77-4B5C-9715-49D594BDF05E}</a:tableStyleId>
              </a:tblPr>
              <a:tblGrid>
                <a:gridCol w="3513762">
                  <a:extLst>
                    <a:ext uri="{9D8B030D-6E8A-4147-A177-3AD203B41FA5}">
                      <a16:colId xmlns:a16="http://schemas.microsoft.com/office/drawing/2014/main" val="700631"/>
                    </a:ext>
                  </a:extLst>
                </a:gridCol>
                <a:gridCol w="3572838">
                  <a:extLst>
                    <a:ext uri="{9D8B030D-6E8A-4147-A177-3AD203B41FA5}">
                      <a16:colId xmlns:a16="http://schemas.microsoft.com/office/drawing/2014/main" val="554195448"/>
                    </a:ext>
                  </a:extLst>
                </a:gridCol>
              </a:tblGrid>
              <a:tr h="288120">
                <a:tc>
                  <a:txBody>
                    <a:bodyPr/>
                    <a:lstStyle/>
                    <a:p>
                      <a:pPr lvl="0" algn="ctr">
                        <a:buNone/>
                      </a:pPr>
                      <a:r>
                        <a:rPr lang="en-US" sz="1400" u="none" strike="noStrike" noProof="0"/>
                        <a:t>Variables</a:t>
                      </a:r>
                    </a:p>
                  </a:txBody>
                  <a:tcPr marL="46057" marR="46057" marT="23028" marB="23028">
                    <a:solidFill>
                      <a:schemeClr val="accent2"/>
                    </a:solidFill>
                  </a:tcPr>
                </a:tc>
                <a:tc>
                  <a:txBody>
                    <a:bodyPr/>
                    <a:lstStyle/>
                    <a:p>
                      <a:pPr lvl="0" algn="ctr">
                        <a:buNone/>
                      </a:pPr>
                      <a:r>
                        <a:rPr lang="en-US" sz="1400" u="none" strike="noStrike" noProof="0"/>
                        <a:t>Description</a:t>
                      </a:r>
                      <a:endParaRPr lang="en-US" sz="1400"/>
                    </a:p>
                  </a:txBody>
                  <a:tcPr marL="46057" marR="46057" marT="23028" marB="23028">
                    <a:solidFill>
                      <a:schemeClr val="accent2"/>
                    </a:solidFill>
                  </a:tcPr>
                </a:tc>
                <a:extLst>
                  <a:ext uri="{0D108BD9-81ED-4DB2-BD59-A6C34878D82A}">
                    <a16:rowId xmlns:a16="http://schemas.microsoft.com/office/drawing/2014/main" val="3991192440"/>
                  </a:ext>
                </a:extLst>
              </a:tr>
              <a:tr h="312130">
                <a:tc>
                  <a:txBody>
                    <a:bodyPr/>
                    <a:lstStyle/>
                    <a:p>
                      <a:pPr lvl="0">
                        <a:buNone/>
                      </a:pPr>
                      <a:r>
                        <a:rPr lang="en-US" sz="1400" u="none" strike="noStrike" kern="1200" noProof="0"/>
                        <a:t>class</a:t>
                      </a:r>
                      <a:endParaRPr lang="en-US" sz="1400" u="none" strike="noStrike" kern="1200"/>
                    </a:p>
                  </a:txBody>
                  <a:tcPr marL="46057" marR="46057" marT="23028" marB="23028"/>
                </a:tc>
                <a:tc>
                  <a:txBody>
                    <a:bodyPr/>
                    <a:lstStyle/>
                    <a:p>
                      <a:pPr lvl="0" algn="l">
                        <a:lnSpc>
                          <a:spcPct val="100000"/>
                        </a:lnSpc>
                        <a:spcBef>
                          <a:spcPts val="0"/>
                        </a:spcBef>
                        <a:spcAft>
                          <a:spcPts val="0"/>
                        </a:spcAft>
                        <a:buNone/>
                      </a:pPr>
                      <a:r>
                        <a:rPr lang="en-US" sz="1400" u="none" strike="noStrike" kern="1200" noProof="0"/>
                        <a:t>Poisonous or edible</a:t>
                      </a:r>
                    </a:p>
                  </a:txBody>
                  <a:tcPr marL="46057" marR="46057" marT="23028" marB="23028"/>
                </a:tc>
                <a:extLst>
                  <a:ext uri="{0D108BD9-81ED-4DB2-BD59-A6C34878D82A}">
                    <a16:rowId xmlns:a16="http://schemas.microsoft.com/office/drawing/2014/main" val="3782794209"/>
                  </a:ext>
                </a:extLst>
              </a:tr>
              <a:tr h="5042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kern="1200" noProof="0"/>
                        <a:t>cap-shape, surface, color (3 columns)</a:t>
                      </a:r>
                      <a:endParaRPr lang="en-US" sz="1400" u="none" strike="noStrike" kern="1200"/>
                    </a:p>
                  </a:txBody>
                  <a:tcPr marL="46057" marR="46057" marT="23028" marB="23028"/>
                </a:tc>
                <a:tc>
                  <a:txBody>
                    <a:bodyPr/>
                    <a:lstStyle/>
                    <a:p>
                      <a:pPr lvl="0">
                        <a:buNone/>
                      </a:pPr>
                      <a:r>
                        <a:rPr lang="en-US" sz="1400" u="none" strike="noStrike" noProof="0"/>
                        <a:t>Categorical/Binary </a:t>
                      </a:r>
                      <a:r>
                        <a:rPr lang="en-US" sz="1400"/>
                        <a:t>variables that describe the shape, touch, and color of the mushroom’s cap</a:t>
                      </a:r>
                    </a:p>
                  </a:txBody>
                  <a:tcPr marL="46057" marR="46057" marT="23028" marB="23028"/>
                </a:tc>
                <a:extLst>
                  <a:ext uri="{0D108BD9-81ED-4DB2-BD59-A6C34878D82A}">
                    <a16:rowId xmlns:a16="http://schemas.microsoft.com/office/drawing/2014/main" val="1309877301"/>
                  </a:ext>
                </a:extLst>
              </a:tr>
              <a:tr h="504210">
                <a:tc>
                  <a:txBody>
                    <a:bodyPr/>
                    <a:lstStyle/>
                    <a:p>
                      <a:pPr lvl="0">
                        <a:buNone/>
                      </a:pPr>
                      <a:r>
                        <a:rPr lang="en-US" sz="1400" u="none" strike="noStrike" noProof="0"/>
                        <a:t>bruises</a:t>
                      </a:r>
                      <a:endParaRPr lang="en-US" sz="1400" u="none" strike="noStrike" kern="1200" noProof="0"/>
                    </a:p>
                  </a:txBody>
                  <a:tcPr marL="46057" marR="46057" marT="23028" marB="23028"/>
                </a:tc>
                <a:tc>
                  <a:txBody>
                    <a:bodyPr/>
                    <a:lstStyle/>
                    <a:p>
                      <a:pPr lvl="0">
                        <a:buNone/>
                      </a:pPr>
                      <a:r>
                        <a:rPr lang="en-US" sz="1400"/>
                        <a:t>Binary variable (t/f) that indicate the presence of bruises</a:t>
                      </a:r>
                    </a:p>
                  </a:txBody>
                  <a:tcPr marL="46057" marR="46057" marT="23028" marB="23028"/>
                </a:tc>
                <a:extLst>
                  <a:ext uri="{0D108BD9-81ED-4DB2-BD59-A6C34878D82A}">
                    <a16:rowId xmlns:a16="http://schemas.microsoft.com/office/drawing/2014/main" val="401335459"/>
                  </a:ext>
                </a:extLst>
              </a:tr>
              <a:tr h="312130">
                <a:tc>
                  <a:txBody>
                    <a:bodyPr/>
                    <a:lstStyle/>
                    <a:p>
                      <a:pPr lvl="0">
                        <a:buNone/>
                      </a:pPr>
                      <a:r>
                        <a:rPr lang="en-US" sz="1400" u="none" strike="noStrike" kern="1200" noProof="0"/>
                        <a:t>odor</a:t>
                      </a:r>
                      <a:endParaRPr lang="en-US" sz="1400"/>
                    </a:p>
                  </a:txBody>
                  <a:tcPr marL="46057" marR="46057" marT="23028" marB="23028"/>
                </a:tc>
                <a:tc>
                  <a:txBody>
                    <a:bodyPr/>
                    <a:lstStyle/>
                    <a:p>
                      <a:pPr lvl="0" algn="l">
                        <a:lnSpc>
                          <a:spcPct val="100000"/>
                        </a:lnSpc>
                        <a:spcBef>
                          <a:spcPts val="0"/>
                        </a:spcBef>
                        <a:spcAft>
                          <a:spcPts val="0"/>
                        </a:spcAft>
                        <a:buNone/>
                      </a:pPr>
                      <a:r>
                        <a:rPr lang="en-US" sz="1400"/>
                        <a:t>Categorical variable describe the smell</a:t>
                      </a:r>
                    </a:p>
                  </a:txBody>
                  <a:tcPr marL="46057" marR="46057" marT="23028" marB="23028"/>
                </a:tc>
                <a:extLst>
                  <a:ext uri="{0D108BD9-81ED-4DB2-BD59-A6C34878D82A}">
                    <a16:rowId xmlns:a16="http://schemas.microsoft.com/office/drawing/2014/main" val="3342771784"/>
                  </a:ext>
                </a:extLst>
              </a:tr>
              <a:tr h="504210">
                <a:tc>
                  <a:txBody>
                    <a:bodyPr/>
                    <a:lstStyle/>
                    <a:p>
                      <a:pPr lvl="0">
                        <a:buNone/>
                      </a:pPr>
                      <a:r>
                        <a:rPr lang="en-US" sz="1400" u="none" strike="noStrike" noProof="0"/>
                        <a:t>gill-attachment, spacing, size, color (4 columns)</a:t>
                      </a:r>
                      <a:endParaRPr lang="en-US" sz="1400"/>
                    </a:p>
                  </a:txBody>
                  <a:tcPr marL="46057" marR="46057" marT="23028" marB="2302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noProof="0"/>
                        <a:t>Categorical/Binary </a:t>
                      </a:r>
                      <a:r>
                        <a:rPr lang="en-US" sz="1400"/>
                        <a:t>variable that describes the shape, size, and color of the mushroom’s gills</a:t>
                      </a:r>
                    </a:p>
                  </a:txBody>
                  <a:tcPr marL="46057" marR="46057" marT="23028" marB="23028"/>
                </a:tc>
                <a:extLst>
                  <a:ext uri="{0D108BD9-81ED-4DB2-BD59-A6C34878D82A}">
                    <a16:rowId xmlns:a16="http://schemas.microsoft.com/office/drawing/2014/main" val="2746461527"/>
                  </a:ext>
                </a:extLst>
              </a:tr>
              <a:tr h="696291">
                <a:tc>
                  <a:txBody>
                    <a:bodyPr/>
                    <a:lstStyle/>
                    <a:p>
                      <a:pPr lvl="0">
                        <a:buNone/>
                      </a:pPr>
                      <a:r>
                        <a:rPr lang="en-US" sz="1400" u="none" strike="noStrike" kern="1200" noProof="0"/>
                        <a:t>stalk-shape, </a:t>
                      </a:r>
                      <a:r>
                        <a:rPr lang="en-US" sz="1400" kern="1200">
                          <a:effectLst/>
                        </a:rPr>
                        <a:t>root, surface-above-ring, surface-below-ring, color-above-ring, color-below-ring </a:t>
                      </a:r>
                      <a:r>
                        <a:rPr lang="en-US" sz="1400" u="none" strike="noStrike" kern="1200" noProof="0">
                          <a:effectLst/>
                        </a:rPr>
                        <a:t>(7 columns)</a:t>
                      </a:r>
                      <a:endParaRPr lang="en-US" sz="1400" u="none" strike="noStrike" noProof="0"/>
                    </a:p>
                  </a:txBody>
                  <a:tcPr marL="46057" marR="46057" marT="23028" marB="2302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u="none" strike="noStrike" noProof="0"/>
                        <a:t>Categorical/Binary </a:t>
                      </a:r>
                      <a:r>
                        <a:rPr lang="en-US" sz="1400"/>
                        <a:t>variable that describes the shape, size, and color of the mushroom’s </a:t>
                      </a:r>
                      <a:r>
                        <a:rPr lang="en-US" sz="1400" u="none" strike="noStrike" kern="1200" noProof="0"/>
                        <a:t>stalk</a:t>
                      </a:r>
                      <a:endParaRPr lang="en-US" sz="1400"/>
                    </a:p>
                  </a:txBody>
                  <a:tcPr marL="46057" marR="46057" marT="23028" marB="23028"/>
                </a:tc>
                <a:extLst>
                  <a:ext uri="{0D108BD9-81ED-4DB2-BD59-A6C34878D82A}">
                    <a16:rowId xmlns:a16="http://schemas.microsoft.com/office/drawing/2014/main" val="4241220209"/>
                  </a:ext>
                </a:extLst>
              </a:tr>
              <a:tr h="492205">
                <a:tc>
                  <a:txBody>
                    <a:bodyPr/>
                    <a:lstStyle/>
                    <a:p>
                      <a:pPr lvl="0">
                        <a:buNone/>
                      </a:pPr>
                      <a:r>
                        <a:rPr lang="en-US" sz="1400" u="none" strike="noStrike" noProof="0"/>
                        <a:t>Veil-type, color (2 columns)</a:t>
                      </a:r>
                    </a:p>
                  </a:txBody>
                  <a:tcPr marL="46057" marR="46057" marT="23028" marB="23028"/>
                </a:tc>
                <a:tc>
                  <a:txBody>
                    <a:bodyPr/>
                    <a:lstStyle/>
                    <a:p>
                      <a:pPr lvl="0" algn="l">
                        <a:lnSpc>
                          <a:spcPct val="100000"/>
                        </a:lnSpc>
                        <a:spcBef>
                          <a:spcPts val="0"/>
                        </a:spcBef>
                        <a:spcAft>
                          <a:spcPts val="0"/>
                        </a:spcAft>
                        <a:buNone/>
                      </a:pPr>
                      <a:r>
                        <a:rPr lang="en-US" sz="1400" u="none" strike="noStrike" noProof="0"/>
                        <a:t>Categorical variables of the type and color of veil</a:t>
                      </a:r>
                    </a:p>
                  </a:txBody>
                  <a:tcPr marL="46057" marR="46057" marT="23028" marB="23028"/>
                </a:tc>
                <a:extLst>
                  <a:ext uri="{0D108BD9-81ED-4DB2-BD59-A6C34878D82A}">
                    <a16:rowId xmlns:a16="http://schemas.microsoft.com/office/drawing/2014/main" val="881465485"/>
                  </a:ext>
                </a:extLst>
              </a:tr>
              <a:tr h="504210">
                <a:tc>
                  <a:txBody>
                    <a:bodyPr/>
                    <a:lstStyle/>
                    <a:p>
                      <a:pPr lvl="0">
                        <a:buNone/>
                      </a:pPr>
                      <a:r>
                        <a:rPr lang="en-US" sz="1400"/>
                        <a:t>Ring-number, type (2 columns)</a:t>
                      </a:r>
                    </a:p>
                  </a:txBody>
                  <a:tcPr marL="46057" marR="46057" marT="23028" marB="23028"/>
                </a:tc>
                <a:tc>
                  <a:txBody>
                    <a:bodyPr/>
                    <a:lstStyle/>
                    <a:p>
                      <a:pPr lvl="0" algn="l">
                        <a:lnSpc>
                          <a:spcPct val="100000"/>
                        </a:lnSpc>
                        <a:spcBef>
                          <a:spcPts val="0"/>
                        </a:spcBef>
                        <a:spcAft>
                          <a:spcPts val="0"/>
                        </a:spcAft>
                        <a:buNone/>
                      </a:pPr>
                      <a:r>
                        <a:rPr lang="en-US" sz="1400" u="none" strike="noStrike" noProof="0"/>
                        <a:t>Categorical variables of the type and number of ring</a:t>
                      </a:r>
                    </a:p>
                  </a:txBody>
                  <a:tcPr marL="46057" marR="46057" marT="23028" marB="23028"/>
                </a:tc>
                <a:extLst>
                  <a:ext uri="{0D108BD9-81ED-4DB2-BD59-A6C34878D82A}">
                    <a16:rowId xmlns:a16="http://schemas.microsoft.com/office/drawing/2014/main" val="1173809399"/>
                  </a:ext>
                </a:extLst>
              </a:tr>
              <a:tr h="312130">
                <a:tc>
                  <a:txBody>
                    <a:bodyPr/>
                    <a:lstStyle/>
                    <a:p>
                      <a:pPr lvl="0" algn="l">
                        <a:lnSpc>
                          <a:spcPct val="100000"/>
                        </a:lnSpc>
                        <a:spcBef>
                          <a:spcPts val="0"/>
                        </a:spcBef>
                        <a:spcAft>
                          <a:spcPts val="0"/>
                        </a:spcAft>
                        <a:buNone/>
                      </a:pPr>
                      <a:r>
                        <a:rPr lang="en-US" sz="1400" u="none" strike="noStrike" noProof="0"/>
                        <a:t>spore-print-color</a:t>
                      </a:r>
                      <a:endParaRPr lang="en-US" sz="1400"/>
                    </a:p>
                  </a:txBody>
                  <a:tcPr marL="46057" marR="46057" marT="23028" marB="23028"/>
                </a:tc>
                <a:tc>
                  <a:txBody>
                    <a:bodyPr/>
                    <a:lstStyle/>
                    <a:p>
                      <a:pPr lvl="0" algn="l">
                        <a:lnSpc>
                          <a:spcPct val="100000"/>
                        </a:lnSpc>
                        <a:spcBef>
                          <a:spcPts val="0"/>
                        </a:spcBef>
                        <a:spcAft>
                          <a:spcPts val="0"/>
                        </a:spcAft>
                        <a:buNone/>
                      </a:pPr>
                      <a:r>
                        <a:rPr lang="en-US" sz="1400" u="none" strike="noStrike" noProof="0"/>
                        <a:t>Categorical variable of the color of spore print</a:t>
                      </a:r>
                    </a:p>
                  </a:txBody>
                  <a:tcPr marL="46057" marR="46057" marT="23028" marB="23028"/>
                </a:tc>
                <a:extLst>
                  <a:ext uri="{0D108BD9-81ED-4DB2-BD59-A6C34878D82A}">
                    <a16:rowId xmlns:a16="http://schemas.microsoft.com/office/drawing/2014/main" val="2641586264"/>
                  </a:ext>
                </a:extLst>
              </a:tr>
              <a:tr h="480200">
                <a:tc>
                  <a:txBody>
                    <a:bodyPr/>
                    <a:lstStyle/>
                    <a:p>
                      <a:pPr lvl="0" algn="l">
                        <a:lnSpc>
                          <a:spcPct val="100000"/>
                        </a:lnSpc>
                        <a:spcBef>
                          <a:spcPts val="0"/>
                        </a:spcBef>
                        <a:spcAft>
                          <a:spcPts val="0"/>
                        </a:spcAft>
                        <a:buNone/>
                      </a:pPr>
                      <a:r>
                        <a:rPr lang="en-US" sz="1400" u="none" strike="noStrike" noProof="0"/>
                        <a:t>population</a:t>
                      </a:r>
                    </a:p>
                  </a:txBody>
                  <a:tcPr marL="46057" marR="46057" marT="23028" marB="23028"/>
                </a:tc>
                <a:tc>
                  <a:txBody>
                    <a:bodyPr/>
                    <a:lstStyle/>
                    <a:p>
                      <a:pPr lvl="0">
                        <a:buNone/>
                      </a:pPr>
                      <a:r>
                        <a:rPr lang="en-US" sz="1400"/>
                        <a:t>Categorical variable of the population of mushroom</a:t>
                      </a:r>
                    </a:p>
                  </a:txBody>
                  <a:tcPr marL="46057" marR="46057" marT="23028" marB="23028"/>
                </a:tc>
                <a:extLst>
                  <a:ext uri="{0D108BD9-81ED-4DB2-BD59-A6C34878D82A}">
                    <a16:rowId xmlns:a16="http://schemas.microsoft.com/office/drawing/2014/main" val="3182733374"/>
                  </a:ext>
                </a:extLst>
              </a:tr>
              <a:tr h="504210">
                <a:tc>
                  <a:txBody>
                    <a:bodyPr/>
                    <a:lstStyle/>
                    <a:p>
                      <a:pPr lvl="0" algn="l">
                        <a:lnSpc>
                          <a:spcPct val="100000"/>
                        </a:lnSpc>
                        <a:spcBef>
                          <a:spcPts val="0"/>
                        </a:spcBef>
                        <a:spcAft>
                          <a:spcPts val="0"/>
                        </a:spcAft>
                        <a:buNone/>
                      </a:pPr>
                      <a:r>
                        <a:rPr lang="en-US" sz="1400" u="none" strike="noStrike" noProof="0"/>
                        <a:t>habitat</a:t>
                      </a:r>
                    </a:p>
                  </a:txBody>
                  <a:tcPr marL="46057" marR="46057" marT="23028" marB="23028"/>
                </a:tc>
                <a:tc>
                  <a:txBody>
                    <a:bodyPr/>
                    <a:lstStyle/>
                    <a:p>
                      <a:pPr lvl="0" algn="l">
                        <a:lnSpc>
                          <a:spcPct val="100000"/>
                        </a:lnSpc>
                        <a:spcBef>
                          <a:spcPts val="0"/>
                        </a:spcBef>
                        <a:spcAft>
                          <a:spcPts val="0"/>
                        </a:spcAft>
                        <a:buNone/>
                      </a:pPr>
                      <a:r>
                        <a:rPr lang="en-US" sz="1400" u="none" strike="noStrike" noProof="0"/>
                        <a:t>Categorical variables of the habitat of mushroom</a:t>
                      </a:r>
                    </a:p>
                  </a:txBody>
                  <a:tcPr marL="46057" marR="46057" marT="23028" marB="23028"/>
                </a:tc>
                <a:extLst>
                  <a:ext uri="{0D108BD9-81ED-4DB2-BD59-A6C34878D82A}">
                    <a16:rowId xmlns:a16="http://schemas.microsoft.com/office/drawing/2014/main" val="3089958309"/>
                  </a:ext>
                </a:extLst>
              </a:tr>
            </a:tbl>
          </a:graphicData>
        </a:graphic>
      </p:graphicFrame>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756EFDF-03A4-BBFD-D16C-D51295CA4C94}"/>
                  </a:ext>
                </a:extLst>
              </p14:cNvPr>
              <p14:cNvContentPartPr/>
              <p14:nvPr/>
            </p14:nvContentPartPr>
            <p14:xfrm>
              <a:off x="2078181" y="3304164"/>
              <a:ext cx="9525" cy="9525"/>
            </p14:xfrm>
          </p:contentPart>
        </mc:Choice>
        <mc:Fallback>
          <p:pic>
            <p:nvPicPr>
              <p:cNvPr id="4" name="Ink 3">
                <a:extLst>
                  <a:ext uri="{FF2B5EF4-FFF2-40B4-BE49-F238E27FC236}">
                    <a16:creationId xmlns:a16="http://schemas.microsoft.com/office/drawing/2014/main" id="{D756EFDF-03A4-BBFD-D16C-D51295CA4C94}"/>
                  </a:ext>
                </a:extLst>
              </p:cNvPr>
              <p:cNvPicPr/>
              <p:nvPr/>
            </p:nvPicPr>
            <p:blipFill>
              <a:blip r:embed="rId3"/>
              <a:stretch>
                <a:fillRect/>
              </a:stretch>
            </p:blipFill>
            <p:spPr>
              <a:xfrm>
                <a:off x="649431" y="446664"/>
                <a:ext cx="2857500" cy="5715000"/>
              </a:xfrm>
              <a:prstGeom prst="rect">
                <a:avLst/>
              </a:prstGeom>
            </p:spPr>
          </p:pic>
        </mc:Fallback>
      </mc:AlternateContent>
      <p:sp>
        <p:nvSpPr>
          <p:cNvPr id="11" name="TextBox 10">
            <a:extLst>
              <a:ext uri="{FF2B5EF4-FFF2-40B4-BE49-F238E27FC236}">
                <a16:creationId xmlns:a16="http://schemas.microsoft.com/office/drawing/2014/main" id="{57D9C32C-92A8-49EC-5292-9ECF4720DBA0}"/>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3400">
                <a:latin typeface="+mj-lt"/>
                <a:ea typeface="+mj-ea"/>
                <a:cs typeface="+mj-cs"/>
              </a:rPr>
              <a:t>Data</a:t>
            </a:r>
            <a:r>
              <a:rPr lang="zh-CN" altLang="en-US" sz="3400">
                <a:latin typeface="+mj-lt"/>
                <a:ea typeface="+mj-ea"/>
                <a:cs typeface="+mj-cs"/>
              </a:rPr>
              <a:t> </a:t>
            </a:r>
            <a:r>
              <a:rPr lang="en-US" altLang="zh-CN" sz="3400">
                <a:latin typeface="+mj-lt"/>
                <a:ea typeface="+mj-ea"/>
                <a:cs typeface="+mj-cs"/>
              </a:rPr>
              <a:t>Description</a:t>
            </a:r>
            <a:endParaRPr lang="en-US" sz="3400">
              <a:latin typeface="+mj-lt"/>
              <a:ea typeface="+mj-ea"/>
              <a:cs typeface="+mj-cs"/>
            </a:endParaRPr>
          </a:p>
        </p:txBody>
      </p:sp>
      <p:pic>
        <p:nvPicPr>
          <p:cNvPr id="12" name="Graphic 11" descr="Mushroom with solid fill">
            <a:extLst>
              <a:ext uri="{FF2B5EF4-FFF2-40B4-BE49-F238E27FC236}">
                <a16:creationId xmlns:a16="http://schemas.microsoft.com/office/drawing/2014/main" id="{DF1FEC93-6234-5099-231E-C7E83417C2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706" y="672661"/>
            <a:ext cx="780854" cy="772998"/>
          </a:xfrm>
          <a:prstGeom prst="rect">
            <a:avLst/>
          </a:prstGeom>
        </p:spPr>
      </p:pic>
      <p:sp>
        <p:nvSpPr>
          <p:cNvPr id="2" name="Slide Number Placeholder 1">
            <a:extLst>
              <a:ext uri="{FF2B5EF4-FFF2-40B4-BE49-F238E27FC236}">
                <a16:creationId xmlns:a16="http://schemas.microsoft.com/office/drawing/2014/main" id="{402BE81B-76DD-DA3E-5921-CD61ED6A668B}"/>
              </a:ext>
            </a:extLst>
          </p:cNvPr>
          <p:cNvSpPr>
            <a:spLocks noGrp="1"/>
          </p:cNvSpPr>
          <p:nvPr>
            <p:ph type="sldNum" sz="quarter" idx="12"/>
          </p:nvPr>
        </p:nvSpPr>
        <p:spPr/>
        <p:txBody>
          <a:bodyPr/>
          <a:lstStyle/>
          <a:p>
            <a:fld id="{101E8AAA-AED5-0345-B6D3-70AF16E9A44A}" type="slidenum">
              <a:rPr lang="en-US" smtClean="0"/>
              <a:t>4</a:t>
            </a:fld>
            <a:endParaRPr lang="en-US"/>
          </a:p>
        </p:txBody>
      </p:sp>
      <p:sp>
        <p:nvSpPr>
          <p:cNvPr id="6" name="Content Placeholder 2">
            <a:extLst>
              <a:ext uri="{FF2B5EF4-FFF2-40B4-BE49-F238E27FC236}">
                <a16:creationId xmlns:a16="http://schemas.microsoft.com/office/drawing/2014/main" id="{9FB137D5-BB44-DD01-E585-70AE0D3F1ED4}"/>
              </a:ext>
            </a:extLst>
          </p:cNvPr>
          <p:cNvSpPr txBox="1">
            <a:spLocks/>
          </p:cNvSpPr>
          <p:nvPr/>
        </p:nvSpPr>
        <p:spPr>
          <a:xfrm>
            <a:off x="379480" y="1832043"/>
            <a:ext cx="4203790" cy="405821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a:ea typeface="+mn-lt"/>
                <a:cs typeface="+mn-lt"/>
              </a:rPr>
              <a:t>Data Link: </a:t>
            </a:r>
            <a:r>
              <a:rPr lang="en-US" sz="2000">
                <a:ea typeface="+mn-lt"/>
                <a:cs typeface="+mn-lt"/>
                <a:hlinkClick r:id="rId6"/>
              </a:rPr>
              <a:t>https://www.kaggle.com/datasets/uciml/mushroom-classification</a:t>
            </a:r>
            <a:endParaRPr lang="en-US" sz="2000">
              <a:ea typeface="DengXian"/>
              <a:cs typeface="+mn-lt"/>
            </a:endParaRPr>
          </a:p>
          <a:p>
            <a:r>
              <a:rPr lang="en-US" sz="2000">
                <a:ea typeface="DengXian"/>
                <a:cs typeface="+mn-lt"/>
              </a:rPr>
              <a:t>Data shape: </a:t>
            </a:r>
            <a:r>
              <a:rPr lang="en-US" sz="2000">
                <a:ea typeface="+mn-lt"/>
                <a:cs typeface="+mn-lt"/>
              </a:rPr>
              <a:t>(8124, 23)</a:t>
            </a:r>
          </a:p>
          <a:p>
            <a:r>
              <a:rPr lang="en-US" sz="2000">
                <a:ea typeface="DengXian"/>
                <a:cs typeface="Calibri"/>
              </a:rPr>
              <a:t>Data size: 374 KB</a:t>
            </a:r>
          </a:p>
          <a:p>
            <a:r>
              <a:rPr lang="en-US" sz="2000">
                <a:ea typeface="DengXian"/>
                <a:cs typeface="Calibri"/>
              </a:rPr>
              <a:t>Data type: String</a:t>
            </a:r>
          </a:p>
          <a:p>
            <a:r>
              <a:rPr lang="en-US" sz="2000">
                <a:ea typeface="DengXian"/>
                <a:cs typeface="Calibri"/>
              </a:rPr>
              <a:t>Variable type: 23 Categorical</a:t>
            </a:r>
          </a:p>
        </p:txBody>
      </p:sp>
    </p:spTree>
    <p:extLst>
      <p:ext uri="{BB962C8B-B14F-4D97-AF65-F5344CB8AC3E}">
        <p14:creationId xmlns:p14="http://schemas.microsoft.com/office/powerpoint/2010/main" val="179400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C580075-E976-8040-DCAF-C2A66366267C}"/>
              </a:ext>
            </a:extLst>
          </p:cNvPr>
          <p:cNvSpPr txBox="1"/>
          <p:nvPr/>
        </p:nvSpPr>
        <p:spPr>
          <a:xfrm>
            <a:off x="706534" y="3425999"/>
            <a:ext cx="1822176"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Cap Shape</a:t>
            </a:r>
            <a:endParaRPr lang="en-US" sz="1200">
              <a:solidFill>
                <a:schemeClr val="tx1"/>
              </a:solidFill>
              <a:ea typeface="Calibri"/>
              <a:cs typeface="Calibri"/>
            </a:endParaRPr>
          </a:p>
        </p:txBody>
      </p:sp>
      <p:sp>
        <p:nvSpPr>
          <p:cNvPr id="10" name="TextBox 9">
            <a:extLst>
              <a:ext uri="{FF2B5EF4-FFF2-40B4-BE49-F238E27FC236}">
                <a16:creationId xmlns:a16="http://schemas.microsoft.com/office/drawing/2014/main" id="{B3AF4775-5D5F-27AF-9161-A6C7A126E03E}"/>
              </a:ext>
            </a:extLst>
          </p:cNvPr>
          <p:cNvSpPr txBox="1"/>
          <p:nvPr/>
        </p:nvSpPr>
        <p:spPr>
          <a:xfrm>
            <a:off x="2833508" y="3425998"/>
            <a:ext cx="1762541"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Cap Surface</a:t>
            </a:r>
          </a:p>
        </p:txBody>
      </p:sp>
      <p:sp>
        <p:nvSpPr>
          <p:cNvPr id="25" name="TextBox 24">
            <a:extLst>
              <a:ext uri="{FF2B5EF4-FFF2-40B4-BE49-F238E27FC236}">
                <a16:creationId xmlns:a16="http://schemas.microsoft.com/office/drawing/2014/main" id="{0F4D1AC0-35FF-81D9-A446-E4608A9F0D13}"/>
              </a:ext>
            </a:extLst>
          </p:cNvPr>
          <p:cNvSpPr txBox="1"/>
          <p:nvPr/>
        </p:nvSpPr>
        <p:spPr>
          <a:xfrm>
            <a:off x="4907472" y="3425997"/>
            <a:ext cx="1769167"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Cap Color</a:t>
            </a:r>
          </a:p>
        </p:txBody>
      </p:sp>
      <p:sp>
        <p:nvSpPr>
          <p:cNvPr id="27" name="TextBox 26">
            <a:extLst>
              <a:ext uri="{FF2B5EF4-FFF2-40B4-BE49-F238E27FC236}">
                <a16:creationId xmlns:a16="http://schemas.microsoft.com/office/drawing/2014/main" id="{795516B5-E540-F684-A18A-8B4C8405FDCC}"/>
              </a:ext>
            </a:extLst>
          </p:cNvPr>
          <p:cNvSpPr txBox="1"/>
          <p:nvPr/>
        </p:nvSpPr>
        <p:spPr>
          <a:xfrm>
            <a:off x="7001314" y="3425996"/>
            <a:ext cx="1769167" cy="276999"/>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Bruises</a:t>
            </a:r>
          </a:p>
        </p:txBody>
      </p:sp>
      <p:pic>
        <p:nvPicPr>
          <p:cNvPr id="31" name="Picture 2" descr="Chart, pie chart&#10;&#10;Description automatically generated">
            <a:extLst>
              <a:ext uri="{FF2B5EF4-FFF2-40B4-BE49-F238E27FC236}">
                <a16:creationId xmlns:a16="http://schemas.microsoft.com/office/drawing/2014/main" id="{3739E532-A522-9D5B-DDD3-D25F6DAFF9C6}"/>
              </a:ext>
            </a:extLst>
          </p:cNvPr>
          <p:cNvPicPr>
            <a:picLocks noChangeAspect="1"/>
          </p:cNvPicPr>
          <p:nvPr/>
        </p:nvPicPr>
        <p:blipFill>
          <a:blip r:embed="rId2"/>
          <a:stretch>
            <a:fillRect/>
          </a:stretch>
        </p:blipFill>
        <p:spPr>
          <a:xfrm>
            <a:off x="703383" y="1460121"/>
            <a:ext cx="1822176" cy="1824038"/>
          </a:xfrm>
          <a:prstGeom prst="rect">
            <a:avLst/>
          </a:prstGeom>
        </p:spPr>
      </p:pic>
      <p:sp>
        <p:nvSpPr>
          <p:cNvPr id="37" name="TextBox 36">
            <a:extLst>
              <a:ext uri="{FF2B5EF4-FFF2-40B4-BE49-F238E27FC236}">
                <a16:creationId xmlns:a16="http://schemas.microsoft.com/office/drawing/2014/main" id="{AF3CFD6B-D51C-CA8B-EEF7-4CDD0A8EFDA8}"/>
              </a:ext>
            </a:extLst>
          </p:cNvPr>
          <p:cNvSpPr txBox="1"/>
          <p:nvPr/>
        </p:nvSpPr>
        <p:spPr>
          <a:xfrm>
            <a:off x="9127268" y="3425995"/>
            <a:ext cx="1769167"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Odor</a:t>
            </a:r>
          </a:p>
        </p:txBody>
      </p:sp>
      <p:pic>
        <p:nvPicPr>
          <p:cNvPr id="2" name="Picture 2" descr="Chart, pie chart&#10;&#10;Description automatically generated">
            <a:extLst>
              <a:ext uri="{FF2B5EF4-FFF2-40B4-BE49-F238E27FC236}">
                <a16:creationId xmlns:a16="http://schemas.microsoft.com/office/drawing/2014/main" id="{E5F6D682-65AA-1D4C-3C4F-6CA942D6ECC6}"/>
              </a:ext>
            </a:extLst>
          </p:cNvPr>
          <p:cNvPicPr>
            <a:picLocks noChangeAspect="1"/>
          </p:cNvPicPr>
          <p:nvPr/>
        </p:nvPicPr>
        <p:blipFill>
          <a:blip r:embed="rId3"/>
          <a:stretch>
            <a:fillRect/>
          </a:stretch>
        </p:blipFill>
        <p:spPr>
          <a:xfrm>
            <a:off x="2830358" y="1466748"/>
            <a:ext cx="1769167" cy="1790906"/>
          </a:xfrm>
          <a:prstGeom prst="rect">
            <a:avLst/>
          </a:prstGeom>
        </p:spPr>
      </p:pic>
      <p:pic>
        <p:nvPicPr>
          <p:cNvPr id="3" name="Picture 3" descr="Chart, pie chart&#10;&#10;Description automatically generated">
            <a:extLst>
              <a:ext uri="{FF2B5EF4-FFF2-40B4-BE49-F238E27FC236}">
                <a16:creationId xmlns:a16="http://schemas.microsoft.com/office/drawing/2014/main" id="{2A572F13-3348-1CA6-C6EE-47C47ADBE630}"/>
              </a:ext>
            </a:extLst>
          </p:cNvPr>
          <p:cNvPicPr>
            <a:picLocks noChangeAspect="1"/>
          </p:cNvPicPr>
          <p:nvPr/>
        </p:nvPicPr>
        <p:blipFill>
          <a:blip r:embed="rId4"/>
          <a:stretch>
            <a:fillRect/>
          </a:stretch>
        </p:blipFill>
        <p:spPr>
          <a:xfrm>
            <a:off x="4891071" y="1460121"/>
            <a:ext cx="1775791" cy="1797531"/>
          </a:xfrm>
          <a:prstGeom prst="rect">
            <a:avLst/>
          </a:prstGeom>
        </p:spPr>
      </p:pic>
      <p:pic>
        <p:nvPicPr>
          <p:cNvPr id="4" name="Picture 7" descr="Chart, pie chart&#10;&#10;Description automatically generated">
            <a:extLst>
              <a:ext uri="{FF2B5EF4-FFF2-40B4-BE49-F238E27FC236}">
                <a16:creationId xmlns:a16="http://schemas.microsoft.com/office/drawing/2014/main" id="{86555E2E-8F10-7607-A189-A71E42D7D02E}"/>
              </a:ext>
            </a:extLst>
          </p:cNvPr>
          <p:cNvPicPr>
            <a:picLocks noChangeAspect="1"/>
          </p:cNvPicPr>
          <p:nvPr/>
        </p:nvPicPr>
        <p:blipFill>
          <a:blip r:embed="rId5"/>
          <a:stretch>
            <a:fillRect/>
          </a:stretch>
        </p:blipFill>
        <p:spPr>
          <a:xfrm>
            <a:off x="6998167" y="1460121"/>
            <a:ext cx="1769166" cy="1757775"/>
          </a:xfrm>
          <a:prstGeom prst="rect">
            <a:avLst/>
          </a:prstGeom>
        </p:spPr>
      </p:pic>
      <p:pic>
        <p:nvPicPr>
          <p:cNvPr id="8" name="Picture 14" descr="Chart, pie chart&#10;&#10;Description automatically generated">
            <a:extLst>
              <a:ext uri="{FF2B5EF4-FFF2-40B4-BE49-F238E27FC236}">
                <a16:creationId xmlns:a16="http://schemas.microsoft.com/office/drawing/2014/main" id="{8393C60E-2EBD-7E24-EC75-09677BFC41FD}"/>
              </a:ext>
            </a:extLst>
          </p:cNvPr>
          <p:cNvPicPr>
            <a:picLocks noChangeAspect="1"/>
          </p:cNvPicPr>
          <p:nvPr/>
        </p:nvPicPr>
        <p:blipFill>
          <a:blip r:embed="rId6"/>
          <a:stretch>
            <a:fillRect/>
          </a:stretch>
        </p:blipFill>
        <p:spPr>
          <a:xfrm>
            <a:off x="9025749" y="1460122"/>
            <a:ext cx="1762540" cy="1744523"/>
          </a:xfrm>
          <a:prstGeom prst="rect">
            <a:avLst/>
          </a:prstGeom>
        </p:spPr>
      </p:pic>
      <p:pic>
        <p:nvPicPr>
          <p:cNvPr id="15" name="Picture 15" descr="Chart, pie chart&#10;&#10;Description automatically generated">
            <a:extLst>
              <a:ext uri="{FF2B5EF4-FFF2-40B4-BE49-F238E27FC236}">
                <a16:creationId xmlns:a16="http://schemas.microsoft.com/office/drawing/2014/main" id="{67FDA9F2-CDA4-412F-DDB2-4186DB8A3A85}"/>
              </a:ext>
            </a:extLst>
          </p:cNvPr>
          <p:cNvPicPr>
            <a:picLocks noChangeAspect="1"/>
          </p:cNvPicPr>
          <p:nvPr/>
        </p:nvPicPr>
        <p:blipFill>
          <a:blip r:embed="rId7"/>
          <a:stretch>
            <a:fillRect/>
          </a:stretch>
        </p:blipFill>
        <p:spPr>
          <a:xfrm>
            <a:off x="703384" y="3971408"/>
            <a:ext cx="1828801" cy="1843915"/>
          </a:xfrm>
          <a:prstGeom prst="rect">
            <a:avLst/>
          </a:prstGeom>
        </p:spPr>
      </p:pic>
      <p:pic>
        <p:nvPicPr>
          <p:cNvPr id="16" name="Picture 16">
            <a:extLst>
              <a:ext uri="{FF2B5EF4-FFF2-40B4-BE49-F238E27FC236}">
                <a16:creationId xmlns:a16="http://schemas.microsoft.com/office/drawing/2014/main" id="{0B534076-8512-4DF8-8C86-7BD1836CCD7A}"/>
              </a:ext>
            </a:extLst>
          </p:cNvPr>
          <p:cNvPicPr>
            <a:picLocks noChangeAspect="1"/>
          </p:cNvPicPr>
          <p:nvPr/>
        </p:nvPicPr>
        <p:blipFill>
          <a:blip r:embed="rId8"/>
          <a:stretch>
            <a:fillRect/>
          </a:stretch>
        </p:blipFill>
        <p:spPr>
          <a:xfrm>
            <a:off x="2830358" y="3971408"/>
            <a:ext cx="1762540" cy="1764401"/>
          </a:xfrm>
          <a:prstGeom prst="rect">
            <a:avLst/>
          </a:prstGeom>
        </p:spPr>
      </p:pic>
      <p:pic>
        <p:nvPicPr>
          <p:cNvPr id="17" name="Picture 17">
            <a:extLst>
              <a:ext uri="{FF2B5EF4-FFF2-40B4-BE49-F238E27FC236}">
                <a16:creationId xmlns:a16="http://schemas.microsoft.com/office/drawing/2014/main" id="{363BEF99-C9F3-9969-3163-019BA89024D4}"/>
              </a:ext>
            </a:extLst>
          </p:cNvPr>
          <p:cNvPicPr>
            <a:picLocks noChangeAspect="1"/>
          </p:cNvPicPr>
          <p:nvPr/>
        </p:nvPicPr>
        <p:blipFill>
          <a:blip r:embed="rId9"/>
          <a:stretch>
            <a:fillRect/>
          </a:stretch>
        </p:blipFill>
        <p:spPr>
          <a:xfrm>
            <a:off x="4904323" y="3971408"/>
            <a:ext cx="1769166" cy="1764401"/>
          </a:xfrm>
          <a:prstGeom prst="rect">
            <a:avLst/>
          </a:prstGeom>
        </p:spPr>
      </p:pic>
      <p:sp>
        <p:nvSpPr>
          <p:cNvPr id="26" name="TextBox 25">
            <a:extLst>
              <a:ext uri="{FF2B5EF4-FFF2-40B4-BE49-F238E27FC236}">
                <a16:creationId xmlns:a16="http://schemas.microsoft.com/office/drawing/2014/main" id="{06223A37-0899-0159-A799-29C8702DBA06}"/>
              </a:ext>
            </a:extLst>
          </p:cNvPr>
          <p:cNvSpPr txBox="1"/>
          <p:nvPr/>
        </p:nvSpPr>
        <p:spPr>
          <a:xfrm>
            <a:off x="706533" y="5818016"/>
            <a:ext cx="1822176" cy="276999"/>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Gill Attachment</a:t>
            </a:r>
            <a:endParaRPr lang="en-US"/>
          </a:p>
        </p:txBody>
      </p:sp>
      <p:sp>
        <p:nvSpPr>
          <p:cNvPr id="28" name="TextBox 27">
            <a:extLst>
              <a:ext uri="{FF2B5EF4-FFF2-40B4-BE49-F238E27FC236}">
                <a16:creationId xmlns:a16="http://schemas.microsoft.com/office/drawing/2014/main" id="{D0F815BF-D89F-D88D-90BB-ADEAD7C7012C}"/>
              </a:ext>
            </a:extLst>
          </p:cNvPr>
          <p:cNvSpPr txBox="1"/>
          <p:nvPr/>
        </p:nvSpPr>
        <p:spPr>
          <a:xfrm>
            <a:off x="2807002" y="5818016"/>
            <a:ext cx="1822176" cy="276999"/>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Gill Spacing</a:t>
            </a:r>
            <a:endParaRPr lang="en-US"/>
          </a:p>
        </p:txBody>
      </p:sp>
      <p:sp>
        <p:nvSpPr>
          <p:cNvPr id="29" name="TextBox 28">
            <a:extLst>
              <a:ext uri="{FF2B5EF4-FFF2-40B4-BE49-F238E27FC236}">
                <a16:creationId xmlns:a16="http://schemas.microsoft.com/office/drawing/2014/main" id="{225AD5E7-4A06-9035-33F0-86EAA6F90D57}"/>
              </a:ext>
            </a:extLst>
          </p:cNvPr>
          <p:cNvSpPr txBox="1"/>
          <p:nvPr/>
        </p:nvSpPr>
        <p:spPr>
          <a:xfrm>
            <a:off x="4907471" y="5818015"/>
            <a:ext cx="1822176" cy="276999"/>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Gill Size</a:t>
            </a:r>
            <a:endParaRPr lang="en-US"/>
          </a:p>
        </p:txBody>
      </p:sp>
      <p:pic>
        <p:nvPicPr>
          <p:cNvPr id="18" name="Picture 18" descr="Chart, pie chart, sunburst chart&#10;&#10;Description automatically generated">
            <a:extLst>
              <a:ext uri="{FF2B5EF4-FFF2-40B4-BE49-F238E27FC236}">
                <a16:creationId xmlns:a16="http://schemas.microsoft.com/office/drawing/2014/main" id="{F695CCD9-9DC9-4033-DE83-00287FD8EF9E}"/>
              </a:ext>
            </a:extLst>
          </p:cNvPr>
          <p:cNvPicPr>
            <a:picLocks noChangeAspect="1"/>
          </p:cNvPicPr>
          <p:nvPr/>
        </p:nvPicPr>
        <p:blipFill>
          <a:blip r:embed="rId10"/>
          <a:stretch>
            <a:fillRect/>
          </a:stretch>
        </p:blipFill>
        <p:spPr>
          <a:xfrm>
            <a:off x="6998167" y="3971408"/>
            <a:ext cx="1769165" cy="1764401"/>
          </a:xfrm>
          <a:prstGeom prst="rect">
            <a:avLst/>
          </a:prstGeom>
        </p:spPr>
      </p:pic>
      <p:sp>
        <p:nvSpPr>
          <p:cNvPr id="30" name="TextBox 29">
            <a:extLst>
              <a:ext uri="{FF2B5EF4-FFF2-40B4-BE49-F238E27FC236}">
                <a16:creationId xmlns:a16="http://schemas.microsoft.com/office/drawing/2014/main" id="{883FD189-F5AA-8D80-01F1-4436D0EA5725}"/>
              </a:ext>
            </a:extLst>
          </p:cNvPr>
          <p:cNvSpPr txBox="1"/>
          <p:nvPr/>
        </p:nvSpPr>
        <p:spPr>
          <a:xfrm>
            <a:off x="6974809" y="5818014"/>
            <a:ext cx="1822176"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Gill Color</a:t>
            </a:r>
            <a:endParaRPr lang="en-US">
              <a:solidFill>
                <a:schemeClr val="tx1"/>
              </a:solidFill>
              <a:cs typeface="Calibri"/>
            </a:endParaRPr>
          </a:p>
        </p:txBody>
      </p:sp>
      <p:pic>
        <p:nvPicPr>
          <p:cNvPr id="19" name="Picture 19" descr="Chart, pie chart&#10;&#10;Description automatically generated">
            <a:extLst>
              <a:ext uri="{FF2B5EF4-FFF2-40B4-BE49-F238E27FC236}">
                <a16:creationId xmlns:a16="http://schemas.microsoft.com/office/drawing/2014/main" id="{D11F987F-0CDA-C6C9-3CC9-8B554DCFE24C}"/>
              </a:ext>
            </a:extLst>
          </p:cNvPr>
          <p:cNvPicPr>
            <a:picLocks noChangeAspect="1"/>
          </p:cNvPicPr>
          <p:nvPr/>
        </p:nvPicPr>
        <p:blipFill>
          <a:blip r:embed="rId11"/>
          <a:stretch>
            <a:fillRect/>
          </a:stretch>
        </p:blipFill>
        <p:spPr>
          <a:xfrm>
            <a:off x="9057861" y="3971407"/>
            <a:ext cx="1815548" cy="1804158"/>
          </a:xfrm>
          <a:prstGeom prst="rect">
            <a:avLst/>
          </a:prstGeom>
        </p:spPr>
      </p:pic>
      <p:sp>
        <p:nvSpPr>
          <p:cNvPr id="32" name="TextBox 31">
            <a:extLst>
              <a:ext uri="{FF2B5EF4-FFF2-40B4-BE49-F238E27FC236}">
                <a16:creationId xmlns:a16="http://schemas.microsoft.com/office/drawing/2014/main" id="{18CCC916-AD02-8334-1464-2538EBC2EF54}"/>
              </a:ext>
            </a:extLst>
          </p:cNvPr>
          <p:cNvSpPr txBox="1"/>
          <p:nvPr/>
        </p:nvSpPr>
        <p:spPr>
          <a:xfrm>
            <a:off x="9100763" y="5818013"/>
            <a:ext cx="1822176" cy="276999"/>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Stalk Shape</a:t>
            </a:r>
            <a:endParaRPr lang="en-US"/>
          </a:p>
        </p:txBody>
      </p:sp>
      <p:grpSp>
        <p:nvGrpSpPr>
          <p:cNvPr id="33" name="Group 32">
            <a:extLst>
              <a:ext uri="{FF2B5EF4-FFF2-40B4-BE49-F238E27FC236}">
                <a16:creationId xmlns:a16="http://schemas.microsoft.com/office/drawing/2014/main" id="{C2B81CA3-ED02-46AA-B91F-14F84B3E7498}"/>
              </a:ext>
            </a:extLst>
          </p:cNvPr>
          <p:cNvGrpSpPr/>
          <p:nvPr/>
        </p:nvGrpSpPr>
        <p:grpSpPr>
          <a:xfrm>
            <a:off x="246994" y="684853"/>
            <a:ext cx="10624558" cy="772998"/>
            <a:chOff x="246994" y="684853"/>
            <a:chExt cx="10624558" cy="772998"/>
          </a:xfrm>
        </p:grpSpPr>
        <p:sp>
          <p:nvSpPr>
            <p:cNvPr id="34" name="TextBox 33">
              <a:extLst>
                <a:ext uri="{FF2B5EF4-FFF2-40B4-BE49-F238E27FC236}">
                  <a16:creationId xmlns:a16="http://schemas.microsoft.com/office/drawing/2014/main" id="{DE6902CA-AA7F-41EB-9A02-2E792359AA9C}"/>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mj-lt"/>
                  <a:ea typeface="+mj-ea"/>
                  <a:cs typeface="+mj-cs"/>
                </a:rPr>
                <a:t>Exploratory Data Analysis</a:t>
              </a:r>
            </a:p>
          </p:txBody>
        </p:sp>
        <p:pic>
          <p:nvPicPr>
            <p:cNvPr id="35" name="Graphic 34" descr="Mushroom with solid fill">
              <a:extLst>
                <a:ext uri="{FF2B5EF4-FFF2-40B4-BE49-F238E27FC236}">
                  <a16:creationId xmlns:a16="http://schemas.microsoft.com/office/drawing/2014/main" id="{083607FA-1605-4FAA-AD45-8BFDC82BB6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6994" y="684853"/>
              <a:ext cx="780854" cy="772998"/>
            </a:xfrm>
            <a:prstGeom prst="rect">
              <a:avLst/>
            </a:prstGeom>
          </p:spPr>
        </p:pic>
      </p:grpSp>
      <p:sp>
        <p:nvSpPr>
          <p:cNvPr id="5" name="TextBox 1">
            <a:extLst>
              <a:ext uri="{FF2B5EF4-FFF2-40B4-BE49-F238E27FC236}">
                <a16:creationId xmlns:a16="http://schemas.microsoft.com/office/drawing/2014/main" id="{A180F9BD-5182-B152-D6B9-5B5DBF5A7F4E}"/>
              </a:ext>
            </a:extLst>
          </p:cNvPr>
          <p:cNvSpPr txBox="1"/>
          <p:nvPr/>
        </p:nvSpPr>
        <p:spPr>
          <a:xfrm>
            <a:off x="7002528" y="6327460"/>
            <a:ext cx="3938637" cy="2616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a:r>
              <a:rPr lang="en-US" sz="1050">
                <a:solidFill>
                  <a:schemeClr val="accent2"/>
                </a:solidFill>
                <a:ea typeface="+mn-lt"/>
                <a:cs typeface="+mn-lt"/>
              </a:rPr>
              <a:t>Note: The highlighted features will be engineered later</a:t>
            </a:r>
            <a:endParaRPr lang="en-US" sz="1050">
              <a:solidFill>
                <a:schemeClr val="accent2"/>
              </a:solidFill>
              <a:ea typeface="Calibri"/>
              <a:cs typeface="Calibri"/>
            </a:endParaRPr>
          </a:p>
        </p:txBody>
      </p:sp>
      <p:sp>
        <p:nvSpPr>
          <p:cNvPr id="7" name="Slide Number Placeholder 6">
            <a:extLst>
              <a:ext uri="{FF2B5EF4-FFF2-40B4-BE49-F238E27FC236}">
                <a16:creationId xmlns:a16="http://schemas.microsoft.com/office/drawing/2014/main" id="{A253138F-D678-7CDC-EFA8-1019210C7F2A}"/>
              </a:ext>
            </a:extLst>
          </p:cNvPr>
          <p:cNvSpPr>
            <a:spLocks noGrp="1"/>
          </p:cNvSpPr>
          <p:nvPr>
            <p:ph type="sldNum" sz="quarter" idx="12"/>
          </p:nvPr>
        </p:nvSpPr>
        <p:spPr/>
        <p:txBody>
          <a:bodyPr/>
          <a:lstStyle/>
          <a:p>
            <a:fld id="{101E8AAA-AED5-0345-B6D3-70AF16E9A44A}" type="slidenum">
              <a:rPr lang="en-US" smtClean="0"/>
              <a:t>5</a:t>
            </a:fld>
            <a:endParaRPr lang="en-US"/>
          </a:p>
        </p:txBody>
      </p:sp>
      <p:pic>
        <p:nvPicPr>
          <p:cNvPr id="11" name="Graphic 11" descr="Lightbulb with solid fill">
            <a:extLst>
              <a:ext uri="{FF2B5EF4-FFF2-40B4-BE49-F238E27FC236}">
                <a16:creationId xmlns:a16="http://schemas.microsoft.com/office/drawing/2014/main" id="{279829E2-162D-D401-D21C-55A60D169D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74280" y="6309360"/>
            <a:ext cx="312420" cy="304800"/>
          </a:xfrm>
          <a:prstGeom prst="rect">
            <a:avLst/>
          </a:prstGeom>
        </p:spPr>
      </p:pic>
    </p:spTree>
    <p:extLst>
      <p:ext uri="{BB962C8B-B14F-4D97-AF65-F5344CB8AC3E}">
        <p14:creationId xmlns:p14="http://schemas.microsoft.com/office/powerpoint/2010/main" val="3499000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B591774-2B35-BA8F-E26E-1973860E46B9}"/>
              </a:ext>
            </a:extLst>
          </p:cNvPr>
          <p:cNvGrpSpPr/>
          <p:nvPr/>
        </p:nvGrpSpPr>
        <p:grpSpPr>
          <a:xfrm>
            <a:off x="246994" y="687901"/>
            <a:ext cx="10624558" cy="772998"/>
            <a:chOff x="246994" y="687901"/>
            <a:chExt cx="10624558" cy="772998"/>
          </a:xfrm>
        </p:grpSpPr>
        <p:sp>
          <p:nvSpPr>
            <p:cNvPr id="11" name="TextBox 10">
              <a:extLst>
                <a:ext uri="{FF2B5EF4-FFF2-40B4-BE49-F238E27FC236}">
                  <a16:creationId xmlns:a16="http://schemas.microsoft.com/office/drawing/2014/main" id="{5B54BF95-A1F2-9DFD-DDE1-B470770C0920}"/>
                </a:ext>
              </a:extLst>
            </p:cNvPr>
            <p:cNvSpPr txBox="1"/>
            <p:nvPr/>
          </p:nvSpPr>
          <p:spPr>
            <a:xfrm>
              <a:off x="1012014" y="750556"/>
              <a:ext cx="9859538"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mj-lt"/>
                  <a:ea typeface="+mj-ea"/>
                  <a:cs typeface="+mj-cs"/>
                </a:rPr>
                <a:t>Exploratory Data Analysis</a:t>
              </a:r>
            </a:p>
          </p:txBody>
        </p:sp>
        <p:pic>
          <p:nvPicPr>
            <p:cNvPr id="12" name="Graphic 11" descr="Mushroom with solid fill">
              <a:extLst>
                <a:ext uri="{FF2B5EF4-FFF2-40B4-BE49-F238E27FC236}">
                  <a16:creationId xmlns:a16="http://schemas.microsoft.com/office/drawing/2014/main" id="{B8908015-C054-15BD-B4DD-54C6D8DD19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994" y="687901"/>
              <a:ext cx="780854" cy="772998"/>
            </a:xfrm>
            <a:prstGeom prst="rect">
              <a:avLst/>
            </a:prstGeom>
          </p:spPr>
        </p:pic>
      </p:grpSp>
      <p:sp>
        <p:nvSpPr>
          <p:cNvPr id="9" name="TextBox 8">
            <a:extLst>
              <a:ext uri="{FF2B5EF4-FFF2-40B4-BE49-F238E27FC236}">
                <a16:creationId xmlns:a16="http://schemas.microsoft.com/office/drawing/2014/main" id="{5C580075-E976-8040-DCAF-C2A66366267C}"/>
              </a:ext>
            </a:extLst>
          </p:cNvPr>
          <p:cNvSpPr txBox="1"/>
          <p:nvPr/>
        </p:nvSpPr>
        <p:spPr>
          <a:xfrm>
            <a:off x="691881" y="3425999"/>
            <a:ext cx="1822176"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Stalk Root</a:t>
            </a:r>
            <a:endParaRPr lang="en-US">
              <a:solidFill>
                <a:schemeClr val="tx1"/>
              </a:solidFill>
              <a:cs typeface="Calibri"/>
            </a:endParaRPr>
          </a:p>
        </p:txBody>
      </p:sp>
      <p:sp>
        <p:nvSpPr>
          <p:cNvPr id="10" name="TextBox 9">
            <a:extLst>
              <a:ext uri="{FF2B5EF4-FFF2-40B4-BE49-F238E27FC236}">
                <a16:creationId xmlns:a16="http://schemas.microsoft.com/office/drawing/2014/main" id="{B3AF4775-5D5F-27AF-9161-A6C7A126E03E}"/>
              </a:ext>
            </a:extLst>
          </p:cNvPr>
          <p:cNvSpPr txBox="1"/>
          <p:nvPr/>
        </p:nvSpPr>
        <p:spPr>
          <a:xfrm>
            <a:off x="2818855" y="3425998"/>
            <a:ext cx="1762541"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Stalk Surface above Ring</a:t>
            </a:r>
          </a:p>
        </p:txBody>
      </p:sp>
      <p:sp>
        <p:nvSpPr>
          <p:cNvPr id="25" name="TextBox 24">
            <a:extLst>
              <a:ext uri="{FF2B5EF4-FFF2-40B4-BE49-F238E27FC236}">
                <a16:creationId xmlns:a16="http://schemas.microsoft.com/office/drawing/2014/main" id="{0F4D1AC0-35FF-81D9-A446-E4608A9F0D13}"/>
              </a:ext>
            </a:extLst>
          </p:cNvPr>
          <p:cNvSpPr txBox="1"/>
          <p:nvPr/>
        </p:nvSpPr>
        <p:spPr>
          <a:xfrm>
            <a:off x="4892819" y="3425997"/>
            <a:ext cx="1769167"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Stalk Surface below Ring</a:t>
            </a:r>
          </a:p>
        </p:txBody>
      </p:sp>
      <p:sp>
        <p:nvSpPr>
          <p:cNvPr id="27" name="TextBox 26">
            <a:extLst>
              <a:ext uri="{FF2B5EF4-FFF2-40B4-BE49-F238E27FC236}">
                <a16:creationId xmlns:a16="http://schemas.microsoft.com/office/drawing/2014/main" id="{795516B5-E540-F684-A18A-8B4C8405FDCC}"/>
              </a:ext>
            </a:extLst>
          </p:cNvPr>
          <p:cNvSpPr txBox="1"/>
          <p:nvPr/>
        </p:nvSpPr>
        <p:spPr>
          <a:xfrm>
            <a:off x="6986661" y="3425996"/>
            <a:ext cx="1769167" cy="276999"/>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Veil Type</a:t>
            </a:r>
            <a:endParaRPr lang="en-US"/>
          </a:p>
        </p:txBody>
      </p:sp>
      <p:sp>
        <p:nvSpPr>
          <p:cNvPr id="37" name="TextBox 36">
            <a:extLst>
              <a:ext uri="{FF2B5EF4-FFF2-40B4-BE49-F238E27FC236}">
                <a16:creationId xmlns:a16="http://schemas.microsoft.com/office/drawing/2014/main" id="{AF3CFD6B-D51C-CA8B-EEF7-4CDD0A8EFDA8}"/>
              </a:ext>
            </a:extLst>
          </p:cNvPr>
          <p:cNvSpPr txBox="1"/>
          <p:nvPr/>
        </p:nvSpPr>
        <p:spPr>
          <a:xfrm>
            <a:off x="9053999" y="3425995"/>
            <a:ext cx="1769167"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Veil Color</a:t>
            </a:r>
          </a:p>
        </p:txBody>
      </p:sp>
      <p:sp>
        <p:nvSpPr>
          <p:cNvPr id="26" name="TextBox 25">
            <a:extLst>
              <a:ext uri="{FF2B5EF4-FFF2-40B4-BE49-F238E27FC236}">
                <a16:creationId xmlns:a16="http://schemas.microsoft.com/office/drawing/2014/main" id="{06223A37-0899-0159-A799-29C8702DBA06}"/>
              </a:ext>
            </a:extLst>
          </p:cNvPr>
          <p:cNvSpPr txBox="1"/>
          <p:nvPr/>
        </p:nvSpPr>
        <p:spPr>
          <a:xfrm>
            <a:off x="691880" y="5818016"/>
            <a:ext cx="1822176"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Ring Number</a:t>
            </a:r>
            <a:endParaRPr lang="en-US">
              <a:solidFill>
                <a:schemeClr val="tx1"/>
              </a:solidFill>
              <a:cs typeface="Calibri"/>
            </a:endParaRPr>
          </a:p>
        </p:txBody>
      </p:sp>
      <p:sp>
        <p:nvSpPr>
          <p:cNvPr id="28" name="TextBox 27">
            <a:extLst>
              <a:ext uri="{FF2B5EF4-FFF2-40B4-BE49-F238E27FC236}">
                <a16:creationId xmlns:a16="http://schemas.microsoft.com/office/drawing/2014/main" id="{D0F815BF-D89F-D88D-90BB-ADEAD7C7012C}"/>
              </a:ext>
            </a:extLst>
          </p:cNvPr>
          <p:cNvSpPr txBox="1"/>
          <p:nvPr/>
        </p:nvSpPr>
        <p:spPr>
          <a:xfrm>
            <a:off x="2792349" y="5818016"/>
            <a:ext cx="1822176"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Ring Type</a:t>
            </a:r>
          </a:p>
        </p:txBody>
      </p:sp>
      <p:sp>
        <p:nvSpPr>
          <p:cNvPr id="29" name="TextBox 28">
            <a:extLst>
              <a:ext uri="{FF2B5EF4-FFF2-40B4-BE49-F238E27FC236}">
                <a16:creationId xmlns:a16="http://schemas.microsoft.com/office/drawing/2014/main" id="{225AD5E7-4A06-9035-33F0-86EAA6F90D57}"/>
              </a:ext>
            </a:extLst>
          </p:cNvPr>
          <p:cNvSpPr txBox="1"/>
          <p:nvPr/>
        </p:nvSpPr>
        <p:spPr>
          <a:xfrm>
            <a:off x="6998344" y="5818015"/>
            <a:ext cx="1822176" cy="276999"/>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Population</a:t>
            </a:r>
            <a:endParaRPr lang="en-US"/>
          </a:p>
        </p:txBody>
      </p:sp>
      <p:sp>
        <p:nvSpPr>
          <p:cNvPr id="30" name="TextBox 29">
            <a:extLst>
              <a:ext uri="{FF2B5EF4-FFF2-40B4-BE49-F238E27FC236}">
                <a16:creationId xmlns:a16="http://schemas.microsoft.com/office/drawing/2014/main" id="{883FD189-F5AA-8D80-01F1-4436D0EA5725}"/>
              </a:ext>
            </a:extLst>
          </p:cNvPr>
          <p:cNvSpPr txBox="1"/>
          <p:nvPr/>
        </p:nvSpPr>
        <p:spPr>
          <a:xfrm>
            <a:off x="9065682" y="5818014"/>
            <a:ext cx="1822176"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Habitat</a:t>
            </a:r>
            <a:endParaRPr lang="en-US" sz="1200">
              <a:solidFill>
                <a:schemeClr val="tx1"/>
              </a:solidFill>
              <a:cs typeface="Calibri"/>
            </a:endParaRPr>
          </a:p>
        </p:txBody>
      </p:sp>
      <p:sp>
        <p:nvSpPr>
          <p:cNvPr id="32" name="TextBox 31">
            <a:extLst>
              <a:ext uri="{FF2B5EF4-FFF2-40B4-BE49-F238E27FC236}">
                <a16:creationId xmlns:a16="http://schemas.microsoft.com/office/drawing/2014/main" id="{18CCC916-AD02-8334-1464-2538EBC2EF54}"/>
              </a:ext>
            </a:extLst>
          </p:cNvPr>
          <p:cNvSpPr txBox="1"/>
          <p:nvPr/>
        </p:nvSpPr>
        <p:spPr>
          <a:xfrm>
            <a:off x="4899716" y="5823305"/>
            <a:ext cx="1769260" cy="276999"/>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solidFill>
                <a:ea typeface="+mn-lt"/>
                <a:cs typeface="+mn-lt"/>
              </a:rPr>
              <a:t>Spore Print Color</a:t>
            </a:r>
            <a:endParaRPr lang="en-US">
              <a:solidFill>
                <a:schemeClr val="tx1"/>
              </a:solidFill>
              <a:cs typeface="Calibri"/>
            </a:endParaRPr>
          </a:p>
        </p:txBody>
      </p:sp>
      <p:pic>
        <p:nvPicPr>
          <p:cNvPr id="5" name="Picture 5" descr="Chart, pie chart&#10;&#10;Description automatically generated">
            <a:extLst>
              <a:ext uri="{FF2B5EF4-FFF2-40B4-BE49-F238E27FC236}">
                <a16:creationId xmlns:a16="http://schemas.microsoft.com/office/drawing/2014/main" id="{CBE55C64-F559-AEE7-903B-72F928D014E0}"/>
              </a:ext>
            </a:extLst>
          </p:cNvPr>
          <p:cNvPicPr>
            <a:picLocks noChangeAspect="1"/>
          </p:cNvPicPr>
          <p:nvPr/>
        </p:nvPicPr>
        <p:blipFill>
          <a:blip r:embed="rId5"/>
          <a:stretch>
            <a:fillRect/>
          </a:stretch>
        </p:blipFill>
        <p:spPr>
          <a:xfrm>
            <a:off x="688731" y="1479999"/>
            <a:ext cx="1822175" cy="1797532"/>
          </a:xfrm>
          <a:prstGeom prst="rect">
            <a:avLst/>
          </a:prstGeom>
        </p:spPr>
      </p:pic>
      <p:pic>
        <p:nvPicPr>
          <p:cNvPr id="6" name="Picture 6" descr="Chart, pie chart&#10;&#10;Description automatically generated">
            <a:extLst>
              <a:ext uri="{FF2B5EF4-FFF2-40B4-BE49-F238E27FC236}">
                <a16:creationId xmlns:a16="http://schemas.microsoft.com/office/drawing/2014/main" id="{62070E62-C9A2-CC9A-8803-9AFBFB13082B}"/>
              </a:ext>
            </a:extLst>
          </p:cNvPr>
          <p:cNvPicPr>
            <a:picLocks noChangeAspect="1"/>
          </p:cNvPicPr>
          <p:nvPr/>
        </p:nvPicPr>
        <p:blipFill>
          <a:blip r:embed="rId6"/>
          <a:stretch>
            <a:fillRect/>
          </a:stretch>
        </p:blipFill>
        <p:spPr>
          <a:xfrm>
            <a:off x="2815705" y="1479999"/>
            <a:ext cx="1769166" cy="1797532"/>
          </a:xfrm>
          <a:prstGeom prst="rect">
            <a:avLst/>
          </a:prstGeom>
        </p:spPr>
      </p:pic>
      <p:pic>
        <p:nvPicPr>
          <p:cNvPr id="7" name="Picture 13" descr="Chart, pie chart&#10;&#10;Description automatically generated">
            <a:extLst>
              <a:ext uri="{FF2B5EF4-FFF2-40B4-BE49-F238E27FC236}">
                <a16:creationId xmlns:a16="http://schemas.microsoft.com/office/drawing/2014/main" id="{FD836CBD-BDAC-1B15-73C2-A26F17F7802C}"/>
              </a:ext>
            </a:extLst>
          </p:cNvPr>
          <p:cNvPicPr>
            <a:picLocks noChangeAspect="1"/>
          </p:cNvPicPr>
          <p:nvPr/>
        </p:nvPicPr>
        <p:blipFill>
          <a:blip r:embed="rId7"/>
          <a:stretch>
            <a:fillRect/>
          </a:stretch>
        </p:blipFill>
        <p:spPr>
          <a:xfrm>
            <a:off x="4889671" y="1480000"/>
            <a:ext cx="1762539" cy="1764401"/>
          </a:xfrm>
          <a:prstGeom prst="rect">
            <a:avLst/>
          </a:prstGeom>
        </p:spPr>
      </p:pic>
      <p:pic>
        <p:nvPicPr>
          <p:cNvPr id="3" name="Picture 3" descr="A picture containing chart&#10;&#10;Description automatically generated">
            <a:extLst>
              <a:ext uri="{FF2B5EF4-FFF2-40B4-BE49-F238E27FC236}">
                <a16:creationId xmlns:a16="http://schemas.microsoft.com/office/drawing/2014/main" id="{38658495-2F9E-4531-A4D6-28B724C59AD0}"/>
              </a:ext>
            </a:extLst>
          </p:cNvPr>
          <p:cNvPicPr>
            <a:picLocks noChangeAspect="1"/>
          </p:cNvPicPr>
          <p:nvPr/>
        </p:nvPicPr>
        <p:blipFill>
          <a:blip r:embed="rId8"/>
          <a:stretch>
            <a:fillRect/>
          </a:stretch>
        </p:blipFill>
        <p:spPr>
          <a:xfrm>
            <a:off x="6976208" y="1476714"/>
            <a:ext cx="1766278" cy="1768367"/>
          </a:xfrm>
          <a:prstGeom prst="rect">
            <a:avLst/>
          </a:prstGeom>
        </p:spPr>
      </p:pic>
      <p:pic>
        <p:nvPicPr>
          <p:cNvPr id="4" name="Picture 7" descr="A picture containing diagram&#10;&#10;Description automatically generated">
            <a:extLst>
              <a:ext uri="{FF2B5EF4-FFF2-40B4-BE49-F238E27FC236}">
                <a16:creationId xmlns:a16="http://schemas.microsoft.com/office/drawing/2014/main" id="{B1A84F8D-7B36-C27B-AED1-4E257F625624}"/>
              </a:ext>
            </a:extLst>
          </p:cNvPr>
          <p:cNvPicPr>
            <a:picLocks noChangeAspect="1"/>
          </p:cNvPicPr>
          <p:nvPr/>
        </p:nvPicPr>
        <p:blipFill>
          <a:blip r:embed="rId9"/>
          <a:stretch>
            <a:fillRect/>
          </a:stretch>
        </p:blipFill>
        <p:spPr>
          <a:xfrm>
            <a:off x="9008206" y="1476715"/>
            <a:ext cx="1766276" cy="1755339"/>
          </a:xfrm>
          <a:prstGeom prst="rect">
            <a:avLst/>
          </a:prstGeom>
        </p:spPr>
      </p:pic>
      <p:pic>
        <p:nvPicPr>
          <p:cNvPr id="2" name="Picture 7" descr="Chart, pie chart&#10;&#10;Description automatically generated">
            <a:extLst>
              <a:ext uri="{FF2B5EF4-FFF2-40B4-BE49-F238E27FC236}">
                <a16:creationId xmlns:a16="http://schemas.microsoft.com/office/drawing/2014/main" id="{271ED327-FF5F-D022-173E-93DF331EF885}"/>
              </a:ext>
            </a:extLst>
          </p:cNvPr>
          <p:cNvPicPr>
            <a:picLocks noChangeAspect="1"/>
          </p:cNvPicPr>
          <p:nvPr/>
        </p:nvPicPr>
        <p:blipFill>
          <a:blip r:embed="rId10"/>
          <a:stretch>
            <a:fillRect/>
          </a:stretch>
        </p:blipFill>
        <p:spPr>
          <a:xfrm>
            <a:off x="691336" y="4003689"/>
            <a:ext cx="1811870" cy="1820471"/>
          </a:xfrm>
          <a:prstGeom prst="rect">
            <a:avLst/>
          </a:prstGeom>
        </p:spPr>
      </p:pic>
      <p:pic>
        <p:nvPicPr>
          <p:cNvPr id="22" name="Picture 2" descr="Chart, pie chart&#10;&#10;Description automatically generated">
            <a:extLst>
              <a:ext uri="{FF2B5EF4-FFF2-40B4-BE49-F238E27FC236}">
                <a16:creationId xmlns:a16="http://schemas.microsoft.com/office/drawing/2014/main" id="{B2C9DF5F-C063-811D-22F1-1D737D9E7849}"/>
              </a:ext>
            </a:extLst>
          </p:cNvPr>
          <p:cNvPicPr>
            <a:picLocks noChangeAspect="1"/>
          </p:cNvPicPr>
          <p:nvPr/>
        </p:nvPicPr>
        <p:blipFill>
          <a:blip r:embed="rId11"/>
          <a:stretch>
            <a:fillRect/>
          </a:stretch>
        </p:blipFill>
        <p:spPr>
          <a:xfrm>
            <a:off x="2801910" y="3995244"/>
            <a:ext cx="1823680" cy="1823567"/>
          </a:xfrm>
          <a:prstGeom prst="rect">
            <a:avLst/>
          </a:prstGeom>
        </p:spPr>
      </p:pic>
      <p:pic>
        <p:nvPicPr>
          <p:cNvPr id="23" name="Picture 7" descr="Chart, pie chart&#10;&#10;Description automatically generated">
            <a:extLst>
              <a:ext uri="{FF2B5EF4-FFF2-40B4-BE49-F238E27FC236}">
                <a16:creationId xmlns:a16="http://schemas.microsoft.com/office/drawing/2014/main" id="{820A9614-1E62-9050-6693-A597F01D8661}"/>
              </a:ext>
            </a:extLst>
          </p:cNvPr>
          <p:cNvPicPr>
            <a:picLocks noChangeAspect="1"/>
          </p:cNvPicPr>
          <p:nvPr/>
        </p:nvPicPr>
        <p:blipFill>
          <a:blip r:embed="rId12"/>
          <a:stretch>
            <a:fillRect/>
          </a:stretch>
        </p:blipFill>
        <p:spPr>
          <a:xfrm>
            <a:off x="6999880" y="3987413"/>
            <a:ext cx="1823794" cy="1822584"/>
          </a:xfrm>
          <a:prstGeom prst="rect">
            <a:avLst/>
          </a:prstGeom>
        </p:spPr>
      </p:pic>
      <p:pic>
        <p:nvPicPr>
          <p:cNvPr id="24" name="Picture 9" descr="Chart, pie chart&#10;&#10;Description automatically generated">
            <a:extLst>
              <a:ext uri="{FF2B5EF4-FFF2-40B4-BE49-F238E27FC236}">
                <a16:creationId xmlns:a16="http://schemas.microsoft.com/office/drawing/2014/main" id="{B5E025E0-7629-601F-E93C-8DB5F1BD32ED}"/>
              </a:ext>
            </a:extLst>
          </p:cNvPr>
          <p:cNvPicPr>
            <a:picLocks noChangeAspect="1"/>
          </p:cNvPicPr>
          <p:nvPr/>
        </p:nvPicPr>
        <p:blipFill>
          <a:blip r:embed="rId13"/>
          <a:stretch>
            <a:fillRect/>
          </a:stretch>
        </p:blipFill>
        <p:spPr>
          <a:xfrm>
            <a:off x="9068781" y="3992817"/>
            <a:ext cx="1816940" cy="1815959"/>
          </a:xfrm>
          <a:prstGeom prst="rect">
            <a:avLst/>
          </a:prstGeom>
        </p:spPr>
      </p:pic>
      <p:pic>
        <p:nvPicPr>
          <p:cNvPr id="35" name="Picture 35" descr="Chart, pie chart&#10;&#10;Description automatically generated">
            <a:extLst>
              <a:ext uri="{FF2B5EF4-FFF2-40B4-BE49-F238E27FC236}">
                <a16:creationId xmlns:a16="http://schemas.microsoft.com/office/drawing/2014/main" id="{71D4975E-927F-8114-C9B1-DB4C2616F4F2}"/>
              </a:ext>
            </a:extLst>
          </p:cNvPr>
          <p:cNvPicPr>
            <a:picLocks noChangeAspect="1"/>
          </p:cNvPicPr>
          <p:nvPr/>
        </p:nvPicPr>
        <p:blipFill>
          <a:blip r:embed="rId14"/>
          <a:stretch>
            <a:fillRect/>
          </a:stretch>
        </p:blipFill>
        <p:spPr>
          <a:xfrm>
            <a:off x="4894826" y="4002354"/>
            <a:ext cx="1769255" cy="1745885"/>
          </a:xfrm>
          <a:prstGeom prst="rect">
            <a:avLst/>
          </a:prstGeom>
        </p:spPr>
      </p:pic>
      <p:sp>
        <p:nvSpPr>
          <p:cNvPr id="8" name="Slide Number Placeholder 7">
            <a:extLst>
              <a:ext uri="{FF2B5EF4-FFF2-40B4-BE49-F238E27FC236}">
                <a16:creationId xmlns:a16="http://schemas.microsoft.com/office/drawing/2014/main" id="{05B82C8D-FD49-FAB1-84A7-021E06F0B0BC}"/>
              </a:ext>
            </a:extLst>
          </p:cNvPr>
          <p:cNvSpPr>
            <a:spLocks noGrp="1"/>
          </p:cNvSpPr>
          <p:nvPr>
            <p:ph type="sldNum" sz="quarter" idx="12"/>
          </p:nvPr>
        </p:nvSpPr>
        <p:spPr/>
        <p:txBody>
          <a:bodyPr/>
          <a:lstStyle/>
          <a:p>
            <a:fld id="{101E8AAA-AED5-0345-B6D3-70AF16E9A44A}" type="slidenum">
              <a:rPr lang="en-US" smtClean="0"/>
              <a:t>6</a:t>
            </a:fld>
            <a:endParaRPr lang="en-US"/>
          </a:p>
        </p:txBody>
      </p:sp>
      <p:sp>
        <p:nvSpPr>
          <p:cNvPr id="17" name="TextBox 16">
            <a:extLst>
              <a:ext uri="{FF2B5EF4-FFF2-40B4-BE49-F238E27FC236}">
                <a16:creationId xmlns:a16="http://schemas.microsoft.com/office/drawing/2014/main" id="{68734F8F-9260-5418-7959-AB5A90A9189D}"/>
              </a:ext>
            </a:extLst>
          </p:cNvPr>
          <p:cNvSpPr txBox="1"/>
          <p:nvPr/>
        </p:nvSpPr>
        <p:spPr>
          <a:xfrm>
            <a:off x="7002528" y="6327460"/>
            <a:ext cx="3938637" cy="26161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a:r>
              <a:rPr lang="en-US" sz="1050">
                <a:solidFill>
                  <a:schemeClr val="accent2"/>
                </a:solidFill>
                <a:ea typeface="+mn-lt"/>
                <a:cs typeface="+mn-lt"/>
              </a:rPr>
              <a:t>Note: The highlighted features will be engineered later</a:t>
            </a:r>
            <a:endParaRPr lang="en-US" sz="1050">
              <a:solidFill>
                <a:schemeClr val="accent2"/>
              </a:solidFill>
              <a:ea typeface="Calibri"/>
              <a:cs typeface="Calibri"/>
            </a:endParaRPr>
          </a:p>
        </p:txBody>
      </p:sp>
      <p:pic>
        <p:nvPicPr>
          <p:cNvPr id="19" name="Graphic 11" descr="Lightbulb with solid fill">
            <a:extLst>
              <a:ext uri="{FF2B5EF4-FFF2-40B4-BE49-F238E27FC236}">
                <a16:creationId xmlns:a16="http://schemas.microsoft.com/office/drawing/2014/main" id="{82D9D30E-3DF0-BE93-B438-9A70B38195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74280" y="6309360"/>
            <a:ext cx="312420" cy="304800"/>
          </a:xfrm>
          <a:prstGeom prst="rect">
            <a:avLst/>
          </a:prstGeom>
        </p:spPr>
      </p:pic>
    </p:spTree>
    <p:extLst>
      <p:ext uri="{BB962C8B-B14F-4D97-AF65-F5344CB8AC3E}">
        <p14:creationId xmlns:p14="http://schemas.microsoft.com/office/powerpoint/2010/main" val="3603271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46D06DE4-E57B-1399-1B64-DAB3A0842458}"/>
              </a:ext>
            </a:extLst>
          </p:cNvPr>
          <p:cNvPicPr>
            <a:picLocks noGrp="1" noChangeAspect="1"/>
          </p:cNvPicPr>
          <p:nvPr>
            <p:ph idx="1"/>
          </p:nvPr>
        </p:nvPicPr>
        <p:blipFill rotWithShape="1">
          <a:blip r:embed="rId2"/>
          <a:srcRect t="1412" b="2229"/>
          <a:stretch/>
        </p:blipFill>
        <p:spPr>
          <a:xfrm>
            <a:off x="3545763" y="100009"/>
            <a:ext cx="8474476" cy="6643688"/>
          </a:xfrm>
          <a:prstGeom prst="rect">
            <a:avLst/>
          </a:prstGeom>
        </p:spPr>
      </p:pic>
      <p:grpSp>
        <p:nvGrpSpPr>
          <p:cNvPr id="6" name="Group 5">
            <a:extLst>
              <a:ext uri="{FF2B5EF4-FFF2-40B4-BE49-F238E27FC236}">
                <a16:creationId xmlns:a16="http://schemas.microsoft.com/office/drawing/2014/main" id="{8F44B61E-2CD1-3C10-30C8-36EE8830F961}"/>
              </a:ext>
            </a:extLst>
          </p:cNvPr>
          <p:cNvGrpSpPr/>
          <p:nvPr/>
        </p:nvGrpSpPr>
        <p:grpSpPr>
          <a:xfrm>
            <a:off x="438345" y="1804987"/>
            <a:ext cx="2538462" cy="3471124"/>
            <a:chOff x="108407" y="1039304"/>
            <a:chExt cx="3778913" cy="4493443"/>
          </a:xfrm>
        </p:grpSpPr>
        <p:pic>
          <p:nvPicPr>
            <p:cNvPr id="5" name="Picture 5" descr="Diagram&#10;&#10;Description automatically generated">
              <a:extLst>
                <a:ext uri="{FF2B5EF4-FFF2-40B4-BE49-F238E27FC236}">
                  <a16:creationId xmlns:a16="http://schemas.microsoft.com/office/drawing/2014/main" id="{D605E8E9-D317-5103-15F8-6F6130EE8160}"/>
                </a:ext>
              </a:extLst>
            </p:cNvPr>
            <p:cNvPicPr>
              <a:picLocks noChangeAspect="1"/>
            </p:cNvPicPr>
            <p:nvPr/>
          </p:nvPicPr>
          <p:blipFill>
            <a:blip r:embed="rId3"/>
            <a:stretch>
              <a:fillRect/>
            </a:stretch>
          </p:blipFill>
          <p:spPr>
            <a:xfrm>
              <a:off x="241551" y="1341833"/>
              <a:ext cx="3645769" cy="3996094"/>
            </a:xfrm>
            <a:prstGeom prst="rect">
              <a:avLst/>
            </a:prstGeom>
          </p:spPr>
        </p:pic>
        <p:sp>
          <p:nvSpPr>
            <p:cNvPr id="3" name="Rectangle: Rounded Corners 2">
              <a:extLst>
                <a:ext uri="{FF2B5EF4-FFF2-40B4-BE49-F238E27FC236}">
                  <a16:creationId xmlns:a16="http://schemas.microsoft.com/office/drawing/2014/main" id="{6A6B9F0B-C38B-E54E-489B-60AF57E49EEF}"/>
                </a:ext>
              </a:extLst>
            </p:cNvPr>
            <p:cNvSpPr/>
            <p:nvPr/>
          </p:nvSpPr>
          <p:spPr>
            <a:xfrm>
              <a:off x="108407" y="1039304"/>
              <a:ext cx="3778575" cy="449344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17C808CE-00D2-5DDE-F4DE-7E7B0FF0AB20}"/>
              </a:ext>
            </a:extLst>
          </p:cNvPr>
          <p:cNvGrpSpPr/>
          <p:nvPr/>
        </p:nvGrpSpPr>
        <p:grpSpPr>
          <a:xfrm>
            <a:off x="246994" y="703141"/>
            <a:ext cx="4162007" cy="772998"/>
            <a:chOff x="246994" y="703141"/>
            <a:chExt cx="4162007" cy="772998"/>
          </a:xfrm>
        </p:grpSpPr>
        <p:sp>
          <p:nvSpPr>
            <p:cNvPr id="7" name="TextBox 6">
              <a:extLst>
                <a:ext uri="{FF2B5EF4-FFF2-40B4-BE49-F238E27FC236}">
                  <a16:creationId xmlns:a16="http://schemas.microsoft.com/office/drawing/2014/main" id="{3802E23B-28D4-E197-FE12-029795DE2ABE}"/>
                </a:ext>
              </a:extLst>
            </p:cNvPr>
            <p:cNvSpPr txBox="1"/>
            <p:nvPr/>
          </p:nvSpPr>
          <p:spPr>
            <a:xfrm>
              <a:off x="1037348" y="781863"/>
              <a:ext cx="3371653"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mj-lt"/>
                  <a:ea typeface="+mj-ea"/>
                  <a:cs typeface="+mj-cs"/>
                </a:rPr>
                <a:t>Cap Features</a:t>
              </a:r>
            </a:p>
          </p:txBody>
        </p:sp>
        <p:pic>
          <p:nvPicPr>
            <p:cNvPr id="10" name="Graphic 3" descr="Mushroom with solid fill">
              <a:extLst>
                <a:ext uri="{FF2B5EF4-FFF2-40B4-BE49-F238E27FC236}">
                  <a16:creationId xmlns:a16="http://schemas.microsoft.com/office/drawing/2014/main" id="{966C30BD-8DA7-56B0-FCE1-8B4BDEF60B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994" y="703141"/>
              <a:ext cx="780854" cy="772998"/>
            </a:xfrm>
            <a:prstGeom prst="rect">
              <a:avLst/>
            </a:prstGeom>
          </p:spPr>
        </p:pic>
      </p:grpSp>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45869709-53ED-CE31-3741-FC283DA6DED1}"/>
                  </a:ext>
                </a:extLst>
              </p14:cNvPr>
              <p14:cNvContentPartPr/>
              <p14:nvPr/>
            </p14:nvContentPartPr>
            <p14:xfrm>
              <a:off x="2347930" y="2753608"/>
              <a:ext cx="523858" cy="19050"/>
            </p14:xfrm>
          </p:contentPart>
        </mc:Choice>
        <mc:Fallback>
          <p:pic>
            <p:nvPicPr>
              <p:cNvPr id="17" name="Ink 16">
                <a:extLst>
                  <a:ext uri="{FF2B5EF4-FFF2-40B4-BE49-F238E27FC236}">
                    <a16:creationId xmlns:a16="http://schemas.microsoft.com/office/drawing/2014/main" id="{45869709-53ED-CE31-3741-FC283DA6DED1}"/>
                  </a:ext>
                </a:extLst>
              </p:cNvPr>
              <p:cNvPicPr/>
              <p:nvPr/>
            </p:nvPicPr>
            <p:blipFill>
              <a:blip r:embed="rId7"/>
              <a:stretch>
                <a:fillRect/>
              </a:stretch>
            </p:blipFill>
            <p:spPr>
              <a:xfrm>
                <a:off x="2294329" y="-2961392"/>
                <a:ext cx="630702" cy="11430000"/>
              </a:xfrm>
              <a:prstGeom prst="rect">
                <a:avLst/>
              </a:prstGeom>
            </p:spPr>
          </p:pic>
        </mc:Fallback>
      </mc:AlternateContent>
      <p:sp>
        <p:nvSpPr>
          <p:cNvPr id="8" name="Slide Number Placeholder 7">
            <a:extLst>
              <a:ext uri="{FF2B5EF4-FFF2-40B4-BE49-F238E27FC236}">
                <a16:creationId xmlns:a16="http://schemas.microsoft.com/office/drawing/2014/main" id="{3EDC24A2-A99E-CBD5-0EBD-D8CCB9AD030E}"/>
              </a:ext>
            </a:extLst>
          </p:cNvPr>
          <p:cNvSpPr>
            <a:spLocks noGrp="1"/>
          </p:cNvSpPr>
          <p:nvPr>
            <p:ph type="sldNum" sz="quarter" idx="12"/>
          </p:nvPr>
        </p:nvSpPr>
        <p:spPr/>
        <p:txBody>
          <a:bodyPr/>
          <a:lstStyle/>
          <a:p>
            <a:fld id="{101E8AAA-AED5-0345-B6D3-70AF16E9A44A}" type="slidenum">
              <a:rPr lang="en-US" smtClean="0"/>
              <a:t>7</a:t>
            </a:fld>
            <a:endParaRPr lang="en-US"/>
          </a:p>
        </p:txBody>
      </p:sp>
    </p:spTree>
    <p:extLst>
      <p:ext uri="{BB962C8B-B14F-4D97-AF65-F5344CB8AC3E}">
        <p14:creationId xmlns:p14="http://schemas.microsoft.com/office/powerpoint/2010/main" val="344351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F5DDB73-357B-8E09-8AD7-0CE5C492CDD1}"/>
              </a:ext>
            </a:extLst>
          </p:cNvPr>
          <p:cNvGrpSpPr/>
          <p:nvPr/>
        </p:nvGrpSpPr>
        <p:grpSpPr>
          <a:xfrm>
            <a:off x="438345" y="1804987"/>
            <a:ext cx="2538462" cy="3471124"/>
            <a:chOff x="108407" y="1039304"/>
            <a:chExt cx="3778913" cy="4493443"/>
          </a:xfrm>
        </p:grpSpPr>
        <p:pic>
          <p:nvPicPr>
            <p:cNvPr id="15" name="Picture 5" descr="Diagram&#10;&#10;Description automatically generated">
              <a:extLst>
                <a:ext uri="{FF2B5EF4-FFF2-40B4-BE49-F238E27FC236}">
                  <a16:creationId xmlns:a16="http://schemas.microsoft.com/office/drawing/2014/main" id="{BA77A406-BD07-0424-2EF7-6712FECD92EB}"/>
                </a:ext>
              </a:extLst>
            </p:cNvPr>
            <p:cNvPicPr>
              <a:picLocks noChangeAspect="1"/>
            </p:cNvPicPr>
            <p:nvPr/>
          </p:nvPicPr>
          <p:blipFill>
            <a:blip r:embed="rId2"/>
            <a:stretch>
              <a:fillRect/>
            </a:stretch>
          </p:blipFill>
          <p:spPr>
            <a:xfrm>
              <a:off x="241551" y="1341833"/>
              <a:ext cx="3645769" cy="3996094"/>
            </a:xfrm>
            <a:prstGeom prst="rect">
              <a:avLst/>
            </a:prstGeom>
          </p:spPr>
        </p:pic>
        <p:sp>
          <p:nvSpPr>
            <p:cNvPr id="16" name="Rectangle: Rounded Corners 2">
              <a:extLst>
                <a:ext uri="{FF2B5EF4-FFF2-40B4-BE49-F238E27FC236}">
                  <a16:creationId xmlns:a16="http://schemas.microsoft.com/office/drawing/2014/main" id="{678786DC-8978-BFF0-AFEE-CDD3AAFBB9D9}"/>
                </a:ext>
              </a:extLst>
            </p:cNvPr>
            <p:cNvSpPr/>
            <p:nvPr/>
          </p:nvSpPr>
          <p:spPr>
            <a:xfrm>
              <a:off x="108407" y="1039304"/>
              <a:ext cx="3778575" cy="449344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B591774-2B35-BA8F-E26E-1973860E46B9}"/>
              </a:ext>
            </a:extLst>
          </p:cNvPr>
          <p:cNvGrpSpPr/>
          <p:nvPr/>
        </p:nvGrpSpPr>
        <p:grpSpPr>
          <a:xfrm>
            <a:off x="246994" y="703141"/>
            <a:ext cx="4152507" cy="772998"/>
            <a:chOff x="246994" y="703141"/>
            <a:chExt cx="4152507" cy="772998"/>
          </a:xfrm>
        </p:grpSpPr>
        <p:sp>
          <p:nvSpPr>
            <p:cNvPr id="11" name="TextBox 10">
              <a:extLst>
                <a:ext uri="{FF2B5EF4-FFF2-40B4-BE49-F238E27FC236}">
                  <a16:creationId xmlns:a16="http://schemas.microsoft.com/office/drawing/2014/main" id="{5B54BF95-A1F2-9DFD-DDE1-B470770C0920}"/>
                </a:ext>
              </a:extLst>
            </p:cNvPr>
            <p:cNvSpPr txBox="1"/>
            <p:nvPr/>
          </p:nvSpPr>
          <p:spPr>
            <a:xfrm>
              <a:off x="1027848" y="781863"/>
              <a:ext cx="3371653"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mj-lt"/>
                  <a:ea typeface="+mj-ea"/>
                  <a:cs typeface="+mj-cs"/>
                </a:rPr>
                <a:t>Gill Features</a:t>
              </a:r>
            </a:p>
          </p:txBody>
        </p:sp>
        <p:pic>
          <p:nvPicPr>
            <p:cNvPr id="12" name="Graphic 11" descr="Mushroom with solid fill">
              <a:extLst>
                <a:ext uri="{FF2B5EF4-FFF2-40B4-BE49-F238E27FC236}">
                  <a16:creationId xmlns:a16="http://schemas.microsoft.com/office/drawing/2014/main" id="{B8908015-C054-15BD-B4DD-54C6D8DD19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994" y="703141"/>
              <a:ext cx="780854" cy="772998"/>
            </a:xfrm>
            <a:prstGeom prst="rect">
              <a:avLst/>
            </a:prstGeom>
          </p:spPr>
        </p:pic>
      </p:grpSp>
      <p:pic>
        <p:nvPicPr>
          <p:cNvPr id="2" name="Picture 2" descr="Chart&#10;&#10;Description automatically generated">
            <a:extLst>
              <a:ext uri="{FF2B5EF4-FFF2-40B4-BE49-F238E27FC236}">
                <a16:creationId xmlns:a16="http://schemas.microsoft.com/office/drawing/2014/main" id="{D359665A-2258-31C8-7224-43705ABC09F6}"/>
              </a:ext>
            </a:extLst>
          </p:cNvPr>
          <p:cNvPicPr>
            <a:picLocks noChangeAspect="1"/>
          </p:cNvPicPr>
          <p:nvPr/>
        </p:nvPicPr>
        <p:blipFill rotWithShape="1">
          <a:blip r:embed="rId5"/>
          <a:srcRect b="2557"/>
          <a:stretch/>
        </p:blipFill>
        <p:spPr>
          <a:xfrm>
            <a:off x="3554769" y="63463"/>
            <a:ext cx="8423776" cy="6771600"/>
          </a:xfrm>
          <a:prstGeom prst="rect">
            <a:avLst/>
          </a:prstGeom>
        </p:spPr>
      </p:pic>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6965EF5F-0983-47C1-5132-CEC100D4E769}"/>
                  </a:ext>
                </a:extLst>
              </p14:cNvPr>
              <p14:cNvContentPartPr/>
              <p14:nvPr/>
            </p14:nvContentPartPr>
            <p14:xfrm>
              <a:off x="2347930" y="3258576"/>
              <a:ext cx="523858" cy="19050"/>
            </p14:xfrm>
          </p:contentPart>
        </mc:Choice>
        <mc:Fallback>
          <p:pic>
            <p:nvPicPr>
              <p:cNvPr id="17" name="Ink 16">
                <a:extLst>
                  <a:ext uri="{FF2B5EF4-FFF2-40B4-BE49-F238E27FC236}">
                    <a16:creationId xmlns:a16="http://schemas.microsoft.com/office/drawing/2014/main" id="{6965EF5F-0983-47C1-5132-CEC100D4E769}"/>
                  </a:ext>
                </a:extLst>
              </p:cNvPr>
              <p:cNvPicPr/>
              <p:nvPr/>
            </p:nvPicPr>
            <p:blipFill>
              <a:blip r:embed="rId7"/>
              <a:stretch>
                <a:fillRect/>
              </a:stretch>
            </p:blipFill>
            <p:spPr>
              <a:xfrm>
                <a:off x="2294329" y="-2456424"/>
                <a:ext cx="630702" cy="11430000"/>
              </a:xfrm>
              <a:prstGeom prst="rect">
                <a:avLst/>
              </a:prstGeom>
            </p:spPr>
          </p:pic>
        </mc:Fallback>
      </mc:AlternateContent>
      <p:sp>
        <p:nvSpPr>
          <p:cNvPr id="3" name="Slide Number Placeholder 2">
            <a:extLst>
              <a:ext uri="{FF2B5EF4-FFF2-40B4-BE49-F238E27FC236}">
                <a16:creationId xmlns:a16="http://schemas.microsoft.com/office/drawing/2014/main" id="{15DD9C22-9C77-2FFF-0403-D5240E5177A8}"/>
              </a:ext>
            </a:extLst>
          </p:cNvPr>
          <p:cNvSpPr>
            <a:spLocks noGrp="1"/>
          </p:cNvSpPr>
          <p:nvPr>
            <p:ph type="sldNum" sz="quarter" idx="12"/>
          </p:nvPr>
        </p:nvSpPr>
        <p:spPr/>
        <p:txBody>
          <a:bodyPr/>
          <a:lstStyle/>
          <a:p>
            <a:fld id="{101E8AAA-AED5-0345-B6D3-70AF16E9A44A}" type="slidenum">
              <a:rPr lang="en-US" smtClean="0"/>
              <a:t>8</a:t>
            </a:fld>
            <a:endParaRPr lang="en-US"/>
          </a:p>
        </p:txBody>
      </p:sp>
    </p:spTree>
    <p:extLst>
      <p:ext uri="{BB962C8B-B14F-4D97-AF65-F5344CB8AC3E}">
        <p14:creationId xmlns:p14="http://schemas.microsoft.com/office/powerpoint/2010/main" val="1381346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5A54290F-61C8-3DCF-6DCA-D8C1BF47A4DE}"/>
                  </a:ext>
                </a:extLst>
              </p14:cNvPr>
              <p14:cNvContentPartPr/>
              <p14:nvPr/>
            </p14:nvContentPartPr>
            <p14:xfrm>
              <a:off x="1338190" y="1181604"/>
              <a:ext cx="9525" cy="9525"/>
            </p14:xfrm>
          </p:contentPart>
        </mc:Choice>
        <mc:Fallback>
          <p:pic>
            <p:nvPicPr>
              <p:cNvPr id="8" name="Ink 7">
                <a:extLst>
                  <a:ext uri="{FF2B5EF4-FFF2-40B4-BE49-F238E27FC236}">
                    <a16:creationId xmlns:a16="http://schemas.microsoft.com/office/drawing/2014/main" id="{5A54290F-61C8-3DCF-6DCA-D8C1BF47A4DE}"/>
                  </a:ext>
                </a:extLst>
              </p:cNvPr>
              <p:cNvPicPr/>
              <p:nvPr/>
            </p:nvPicPr>
            <p:blipFill>
              <a:blip r:embed="rId3"/>
              <a:stretch>
                <a:fillRect/>
              </a:stretch>
            </p:blipFill>
            <p:spPr>
              <a:xfrm>
                <a:off x="-90560" y="-1675896"/>
                <a:ext cx="2857500" cy="5715000"/>
              </a:xfrm>
              <a:prstGeom prst="rect">
                <a:avLst/>
              </a:prstGeom>
            </p:spPr>
          </p:pic>
        </mc:Fallback>
      </mc:AlternateContent>
      <p:pic>
        <p:nvPicPr>
          <p:cNvPr id="2" name="Picture 3" descr="Chart, waterfall chart&#10;&#10;Description automatically generated">
            <a:extLst>
              <a:ext uri="{FF2B5EF4-FFF2-40B4-BE49-F238E27FC236}">
                <a16:creationId xmlns:a16="http://schemas.microsoft.com/office/drawing/2014/main" id="{356A424C-5D06-CE11-D54F-5A4C6B442E92}"/>
              </a:ext>
            </a:extLst>
          </p:cNvPr>
          <p:cNvPicPr>
            <a:picLocks noChangeAspect="1"/>
          </p:cNvPicPr>
          <p:nvPr/>
        </p:nvPicPr>
        <p:blipFill>
          <a:blip r:embed="rId4"/>
          <a:stretch>
            <a:fillRect/>
          </a:stretch>
        </p:blipFill>
        <p:spPr>
          <a:xfrm>
            <a:off x="3953546" y="63437"/>
            <a:ext cx="7800109" cy="6731125"/>
          </a:xfrm>
          <a:prstGeom prst="rect">
            <a:avLst/>
          </a:prstGeom>
        </p:spPr>
      </p:pic>
      <p:grpSp>
        <p:nvGrpSpPr>
          <p:cNvPr id="18" name="Group 17">
            <a:extLst>
              <a:ext uri="{FF2B5EF4-FFF2-40B4-BE49-F238E27FC236}">
                <a16:creationId xmlns:a16="http://schemas.microsoft.com/office/drawing/2014/main" id="{7E53DE9E-40AC-4A0C-BABB-F9D5D3BA3748}"/>
              </a:ext>
            </a:extLst>
          </p:cNvPr>
          <p:cNvGrpSpPr/>
          <p:nvPr/>
        </p:nvGrpSpPr>
        <p:grpSpPr>
          <a:xfrm>
            <a:off x="246994" y="621742"/>
            <a:ext cx="4152507" cy="1138773"/>
            <a:chOff x="246994" y="621742"/>
            <a:chExt cx="4152507" cy="1138773"/>
          </a:xfrm>
        </p:grpSpPr>
        <p:sp>
          <p:nvSpPr>
            <p:cNvPr id="19" name="TextBox 18">
              <a:extLst>
                <a:ext uri="{FF2B5EF4-FFF2-40B4-BE49-F238E27FC236}">
                  <a16:creationId xmlns:a16="http://schemas.microsoft.com/office/drawing/2014/main" id="{C0D3C58F-3129-4EA0-8B4B-3BF5EF3089B8}"/>
                </a:ext>
              </a:extLst>
            </p:cNvPr>
            <p:cNvSpPr txBox="1"/>
            <p:nvPr/>
          </p:nvSpPr>
          <p:spPr>
            <a:xfrm>
              <a:off x="1027848" y="621742"/>
              <a:ext cx="3371653"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sz="3400">
                  <a:latin typeface="+mj-lt"/>
                  <a:ea typeface="+mj-ea"/>
                  <a:cs typeface="+mj-cs"/>
                </a:rPr>
                <a:t>Ring and Veil</a:t>
              </a:r>
              <a:r>
                <a:rPr lang="en-US" sz="3400">
                  <a:latin typeface="+mj-lt"/>
                  <a:ea typeface="+mj-ea"/>
                  <a:cs typeface="+mj-cs"/>
                </a:rPr>
                <a:t> Features</a:t>
              </a:r>
            </a:p>
          </p:txBody>
        </p:sp>
        <p:pic>
          <p:nvPicPr>
            <p:cNvPr id="20" name="Graphic 19" descr="Mushroom with solid fill">
              <a:extLst>
                <a:ext uri="{FF2B5EF4-FFF2-40B4-BE49-F238E27FC236}">
                  <a16:creationId xmlns:a16="http://schemas.microsoft.com/office/drawing/2014/main" id="{8E6B42FA-B132-4CE4-A9F6-778D8608B2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994" y="703141"/>
              <a:ext cx="780854" cy="772998"/>
            </a:xfrm>
            <a:prstGeom prst="rect">
              <a:avLst/>
            </a:prstGeom>
          </p:spPr>
        </p:pic>
      </p:grpSp>
      <p:grpSp>
        <p:nvGrpSpPr>
          <p:cNvPr id="15" name="Group 14">
            <a:extLst>
              <a:ext uri="{FF2B5EF4-FFF2-40B4-BE49-F238E27FC236}">
                <a16:creationId xmlns:a16="http://schemas.microsoft.com/office/drawing/2014/main" id="{2F09D041-5FC5-D943-8322-B0145B9114CD}"/>
              </a:ext>
            </a:extLst>
          </p:cNvPr>
          <p:cNvGrpSpPr/>
          <p:nvPr/>
        </p:nvGrpSpPr>
        <p:grpSpPr>
          <a:xfrm>
            <a:off x="438345" y="1804987"/>
            <a:ext cx="2538462" cy="3471124"/>
            <a:chOff x="108407" y="1039304"/>
            <a:chExt cx="3778913" cy="4493443"/>
          </a:xfrm>
        </p:grpSpPr>
        <p:pic>
          <p:nvPicPr>
            <p:cNvPr id="16" name="Picture 5" descr="Diagram&#10;&#10;Description automatically generated">
              <a:extLst>
                <a:ext uri="{FF2B5EF4-FFF2-40B4-BE49-F238E27FC236}">
                  <a16:creationId xmlns:a16="http://schemas.microsoft.com/office/drawing/2014/main" id="{2E0616F2-60D8-D389-7749-14042B978783}"/>
                </a:ext>
              </a:extLst>
            </p:cNvPr>
            <p:cNvPicPr>
              <a:picLocks noChangeAspect="1"/>
            </p:cNvPicPr>
            <p:nvPr/>
          </p:nvPicPr>
          <p:blipFill>
            <a:blip r:embed="rId7"/>
            <a:stretch>
              <a:fillRect/>
            </a:stretch>
          </p:blipFill>
          <p:spPr>
            <a:xfrm>
              <a:off x="241551" y="1341833"/>
              <a:ext cx="3645769" cy="3996094"/>
            </a:xfrm>
            <a:prstGeom prst="rect">
              <a:avLst/>
            </a:prstGeom>
          </p:spPr>
        </p:pic>
        <p:sp>
          <p:nvSpPr>
            <p:cNvPr id="17" name="Rectangle: Rounded Corners 2">
              <a:extLst>
                <a:ext uri="{FF2B5EF4-FFF2-40B4-BE49-F238E27FC236}">
                  <a16:creationId xmlns:a16="http://schemas.microsoft.com/office/drawing/2014/main" id="{800589B2-D782-66EA-6672-BB593F403DF4}"/>
                </a:ext>
              </a:extLst>
            </p:cNvPr>
            <p:cNvSpPr/>
            <p:nvPr/>
          </p:nvSpPr>
          <p:spPr>
            <a:xfrm>
              <a:off x="108407" y="1039304"/>
              <a:ext cx="3778575" cy="449344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p14="http://schemas.microsoft.com/office/powerpoint/2010/main" Requires="p14">
          <p:contentPart p14:bwMode="auto" r:id="rId8">
            <p14:nvContentPartPr>
              <p14:cNvPr id="21" name="Ink 20">
                <a:extLst>
                  <a:ext uri="{FF2B5EF4-FFF2-40B4-BE49-F238E27FC236}">
                    <a16:creationId xmlns:a16="http://schemas.microsoft.com/office/drawing/2014/main" id="{0CBB2350-7B1D-8E96-EA31-6C7EC4331329}"/>
                  </a:ext>
                </a:extLst>
              </p14:cNvPr>
              <p14:cNvContentPartPr/>
              <p14:nvPr/>
            </p14:nvContentPartPr>
            <p14:xfrm>
              <a:off x="2320634" y="3627068"/>
              <a:ext cx="523858" cy="19050"/>
            </p14:xfrm>
          </p:contentPart>
        </mc:Choice>
        <mc:Fallback>
          <p:pic>
            <p:nvPicPr>
              <p:cNvPr id="21" name="Ink 20">
                <a:extLst>
                  <a:ext uri="{FF2B5EF4-FFF2-40B4-BE49-F238E27FC236}">
                    <a16:creationId xmlns:a16="http://schemas.microsoft.com/office/drawing/2014/main" id="{0CBB2350-7B1D-8E96-EA31-6C7EC4331329}"/>
                  </a:ext>
                </a:extLst>
              </p:cNvPr>
              <p:cNvPicPr/>
              <p:nvPr/>
            </p:nvPicPr>
            <p:blipFill>
              <a:blip r:embed="rId9"/>
              <a:stretch>
                <a:fillRect/>
              </a:stretch>
            </p:blipFill>
            <p:spPr>
              <a:xfrm>
                <a:off x="2267033" y="-2087932"/>
                <a:ext cx="630702" cy="11430000"/>
              </a:xfrm>
              <a:prstGeom prst="rect">
                <a:avLst/>
              </a:prstGeom>
            </p:spPr>
          </p:pic>
        </mc:Fallback>
      </mc:AlternateContent>
      <p:sp>
        <p:nvSpPr>
          <p:cNvPr id="3" name="Slide Number Placeholder 2">
            <a:extLst>
              <a:ext uri="{FF2B5EF4-FFF2-40B4-BE49-F238E27FC236}">
                <a16:creationId xmlns:a16="http://schemas.microsoft.com/office/drawing/2014/main" id="{6E6ED952-0D37-DA2D-7574-1B4E7DE9678D}"/>
              </a:ext>
            </a:extLst>
          </p:cNvPr>
          <p:cNvSpPr>
            <a:spLocks noGrp="1"/>
          </p:cNvSpPr>
          <p:nvPr>
            <p:ph type="sldNum" sz="quarter" idx="12"/>
          </p:nvPr>
        </p:nvSpPr>
        <p:spPr/>
        <p:txBody>
          <a:bodyPr/>
          <a:lstStyle/>
          <a:p>
            <a:fld id="{101E8AAA-AED5-0345-B6D3-70AF16E9A44A}" type="slidenum">
              <a:rPr lang="en-US" smtClean="0"/>
              <a:t>9</a:t>
            </a:fld>
            <a:endParaRPr lang="en-US"/>
          </a:p>
        </p:txBody>
      </p:sp>
    </p:spTree>
    <p:extLst>
      <p:ext uri="{BB962C8B-B14F-4D97-AF65-F5344CB8AC3E}">
        <p14:creationId xmlns:p14="http://schemas.microsoft.com/office/powerpoint/2010/main" val="872062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7792EE4AA88748B964DD5E66535BEB" ma:contentTypeVersion="2" ma:contentTypeDescription="Create a new document." ma:contentTypeScope="" ma:versionID="743b55345153f2b0e1a720bf18dc23f3">
  <xsd:schema xmlns:xsd="http://www.w3.org/2001/XMLSchema" xmlns:xs="http://www.w3.org/2001/XMLSchema" xmlns:p="http://schemas.microsoft.com/office/2006/metadata/properties" xmlns:ns2="84ac6ff4-ccbe-494a-98ee-54cfcca23516" targetNamespace="http://schemas.microsoft.com/office/2006/metadata/properties" ma:root="true" ma:fieldsID="b0c5262f149d7b12382e1ecbf2e56603" ns2:_="">
    <xsd:import namespace="84ac6ff4-ccbe-494a-98ee-54cfcca2351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ac6ff4-ccbe-494a-98ee-54cfcca235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0E676D-730D-4C04-9C32-FBF4D1E7909A}">
  <ds:schemaRefs>
    <ds:schemaRef ds:uri="84ac6ff4-ccbe-494a-98ee-54cfcca235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5C24EC-A32D-4D9F-903C-E970A2F8FB84}">
  <ds:schemaRefs>
    <ds:schemaRef ds:uri="84ac6ff4-ccbe-494a-98ee-54cfcca235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AC09F4C-AD2A-449E-BBB6-9B019CAFBB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30</Slides>
  <Notes>2</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Mushroom Poisonousness Detection</vt:lpstr>
      <vt:lpstr>Table of Contents</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after Model Selection</vt:lpstr>
      <vt:lpstr>Findings and Conclusions</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Yifan Jiang</dc:creator>
  <cp:revision>1</cp:revision>
  <dcterms:created xsi:type="dcterms:W3CDTF">2022-04-27T01:37:00Z</dcterms:created>
  <dcterms:modified xsi:type="dcterms:W3CDTF">2022-05-31T23:24:28Z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0x010100497792EE4AA88748B964DD5E66535BEB</vt:lpwstr>
  </property>
</Properties>
</file>